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3"/>
  </p:notesMasterIdLst>
  <p:handoutMasterIdLst>
    <p:handoutMasterId r:id="rId34"/>
  </p:handoutMasterIdLst>
  <p:sldIdLst>
    <p:sldId id="256" r:id="rId3"/>
    <p:sldId id="273" r:id="rId4"/>
    <p:sldId id="279" r:id="rId5"/>
    <p:sldId id="280" r:id="rId6"/>
    <p:sldId id="283" r:id="rId7"/>
    <p:sldId id="284" r:id="rId8"/>
    <p:sldId id="285" r:id="rId9"/>
    <p:sldId id="286" r:id="rId10"/>
    <p:sldId id="302" r:id="rId11"/>
    <p:sldId id="322" r:id="rId12"/>
    <p:sldId id="263" r:id="rId13"/>
    <p:sldId id="311" r:id="rId14"/>
    <p:sldId id="312" r:id="rId15"/>
    <p:sldId id="289" r:id="rId16"/>
    <p:sldId id="321" r:id="rId17"/>
    <p:sldId id="305" r:id="rId18"/>
    <p:sldId id="291" r:id="rId19"/>
    <p:sldId id="327" r:id="rId20"/>
    <p:sldId id="328" r:id="rId21"/>
    <p:sldId id="323" r:id="rId22"/>
    <p:sldId id="324" r:id="rId23"/>
    <p:sldId id="288" r:id="rId24"/>
    <p:sldId id="331" r:id="rId25"/>
    <p:sldId id="300" r:id="rId26"/>
    <p:sldId id="325" r:id="rId27"/>
    <p:sldId id="326" r:id="rId28"/>
    <p:sldId id="310" r:id="rId29"/>
    <p:sldId id="294" r:id="rId30"/>
    <p:sldId id="270" r:id="rId31"/>
    <p:sldId id="292" r:id="rId3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1C0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5013" autoAdjust="0"/>
  </p:normalViewPr>
  <p:slideViewPr>
    <p:cSldViewPr>
      <p:cViewPr varScale="1">
        <p:scale>
          <a:sx n="72" d="100"/>
          <a:sy n="72" d="100"/>
        </p:scale>
        <p:origin x="606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BC3C5-0AF0-44A1-A6D7-6E2FEC6AF377}" type="doc">
      <dgm:prSet loTypeId="urn:microsoft.com/office/officeart/2005/8/layout/matrix1" loCatId="matrix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32941A5-A19F-4401-B61D-468CE7227CC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VITALS</a:t>
          </a:r>
          <a:endParaRPr lang="en-US" dirty="0">
            <a:solidFill>
              <a:srgbClr val="FF0000"/>
            </a:solidFill>
          </a:endParaRPr>
        </a:p>
      </dgm:t>
    </dgm:pt>
    <dgm:pt modelId="{90135466-BA86-4CAD-9123-A1E76F9ABE17}" type="parTrans" cxnId="{B036DB43-837F-4A74-AEFC-72786791EDBF}">
      <dgm:prSet/>
      <dgm:spPr/>
      <dgm:t>
        <a:bodyPr/>
        <a:lstStyle/>
        <a:p>
          <a:endParaRPr lang="en-US"/>
        </a:p>
      </dgm:t>
    </dgm:pt>
    <dgm:pt modelId="{92F2B491-58E0-4905-99C7-E1138D489731}" type="sibTrans" cxnId="{B036DB43-837F-4A74-AEFC-72786791EDBF}">
      <dgm:prSet/>
      <dgm:spPr/>
      <dgm:t>
        <a:bodyPr/>
        <a:lstStyle/>
        <a:p>
          <a:endParaRPr lang="en-US"/>
        </a:p>
      </dgm:t>
    </dgm:pt>
    <dgm:pt modelId="{A264BF69-AD34-4A0D-9694-9D06B912F22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Pulse: 90/</a:t>
          </a:r>
          <a:r>
            <a:rPr lang="en-US" dirty="0" err="1" smtClean="0">
              <a:solidFill>
                <a:srgbClr val="002060"/>
              </a:solidFill>
            </a:rPr>
            <a:t>mt</a:t>
          </a:r>
          <a:endParaRPr lang="en-US" dirty="0">
            <a:solidFill>
              <a:srgbClr val="002060"/>
            </a:solidFill>
          </a:endParaRPr>
        </a:p>
      </dgm:t>
    </dgm:pt>
    <dgm:pt modelId="{486F4E78-0A6A-4A6F-8492-F97AB9894CE2}" type="parTrans" cxnId="{EE51AE96-B599-40F0-A995-AEF118199993}">
      <dgm:prSet/>
      <dgm:spPr/>
      <dgm:t>
        <a:bodyPr/>
        <a:lstStyle/>
        <a:p>
          <a:endParaRPr lang="en-US"/>
        </a:p>
      </dgm:t>
    </dgm:pt>
    <dgm:pt modelId="{DAE45A02-D06E-400B-A3DB-B0C5832B3705}" type="sibTrans" cxnId="{EE51AE96-B599-40F0-A995-AEF118199993}">
      <dgm:prSet/>
      <dgm:spPr/>
      <dgm:t>
        <a:bodyPr/>
        <a:lstStyle/>
        <a:p>
          <a:endParaRPr lang="en-US"/>
        </a:p>
      </dgm:t>
    </dgm:pt>
    <dgm:pt modelId="{FF7AAD41-3E42-40E9-A17E-2B7A3A03242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BP:120/80</a:t>
          </a:r>
        </a:p>
        <a:p>
          <a:r>
            <a:rPr lang="en-US" dirty="0" smtClean="0">
              <a:solidFill>
                <a:srgbClr val="002060"/>
              </a:solidFill>
            </a:rPr>
            <a:t>mmHg</a:t>
          </a:r>
          <a:endParaRPr lang="en-US" dirty="0">
            <a:solidFill>
              <a:srgbClr val="002060"/>
            </a:solidFill>
          </a:endParaRPr>
        </a:p>
      </dgm:t>
    </dgm:pt>
    <dgm:pt modelId="{6C80AC4C-16E0-434F-B703-4E5F1FD4F362}" type="parTrans" cxnId="{68709030-33CC-47CF-A2DD-D4CD96C0D7B1}">
      <dgm:prSet/>
      <dgm:spPr/>
      <dgm:t>
        <a:bodyPr/>
        <a:lstStyle/>
        <a:p>
          <a:endParaRPr lang="en-US"/>
        </a:p>
      </dgm:t>
    </dgm:pt>
    <dgm:pt modelId="{91BC4ED9-CDE7-4FBE-94B7-92170C34A93B}" type="sibTrans" cxnId="{68709030-33CC-47CF-A2DD-D4CD96C0D7B1}">
      <dgm:prSet/>
      <dgm:spPr/>
      <dgm:t>
        <a:bodyPr/>
        <a:lstStyle/>
        <a:p>
          <a:endParaRPr lang="en-US"/>
        </a:p>
      </dgm:t>
    </dgm:pt>
    <dgm:pt modelId="{5E492352-C9C4-4B4D-AED5-FFB533C8871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RR: 12/</a:t>
          </a:r>
          <a:r>
            <a:rPr lang="en-US" dirty="0" err="1" smtClean="0">
              <a:solidFill>
                <a:srgbClr val="002060"/>
              </a:solidFill>
            </a:rPr>
            <a:t>mt</a:t>
          </a:r>
          <a:endParaRPr lang="en-US" dirty="0">
            <a:solidFill>
              <a:srgbClr val="002060"/>
            </a:solidFill>
          </a:endParaRPr>
        </a:p>
      </dgm:t>
    </dgm:pt>
    <dgm:pt modelId="{B0584EB2-AC51-4AE6-AFBC-971131876561}" type="parTrans" cxnId="{9B585D4C-06BB-432A-AFA7-E025FECAB74E}">
      <dgm:prSet/>
      <dgm:spPr/>
      <dgm:t>
        <a:bodyPr/>
        <a:lstStyle/>
        <a:p>
          <a:endParaRPr lang="en-US"/>
        </a:p>
      </dgm:t>
    </dgm:pt>
    <dgm:pt modelId="{973CE499-6DCB-456A-9A04-1DC5BDAF23DA}" type="sibTrans" cxnId="{9B585D4C-06BB-432A-AFA7-E025FECAB74E}">
      <dgm:prSet/>
      <dgm:spPr/>
      <dgm:t>
        <a:bodyPr/>
        <a:lstStyle/>
        <a:p>
          <a:endParaRPr lang="en-US"/>
        </a:p>
      </dgm:t>
    </dgm:pt>
    <dgm:pt modelId="{09B6675F-F78D-4BB0-8354-FCBBB96952C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SpO2: 98%</a:t>
          </a:r>
          <a:endParaRPr lang="en-US" dirty="0">
            <a:solidFill>
              <a:srgbClr val="002060"/>
            </a:solidFill>
          </a:endParaRPr>
        </a:p>
      </dgm:t>
    </dgm:pt>
    <dgm:pt modelId="{67D4B452-317B-4434-AFE2-DDF16D8C6DA3}" type="parTrans" cxnId="{302B4732-A514-4203-81B0-99BCD2602C5F}">
      <dgm:prSet/>
      <dgm:spPr/>
      <dgm:t>
        <a:bodyPr/>
        <a:lstStyle/>
        <a:p>
          <a:endParaRPr lang="en-US"/>
        </a:p>
      </dgm:t>
    </dgm:pt>
    <dgm:pt modelId="{0E7123F6-E319-4E2B-A0EA-FF5286FDE7B4}" type="sibTrans" cxnId="{302B4732-A514-4203-81B0-99BCD2602C5F}">
      <dgm:prSet/>
      <dgm:spPr/>
      <dgm:t>
        <a:bodyPr/>
        <a:lstStyle/>
        <a:p>
          <a:endParaRPr lang="en-US"/>
        </a:p>
      </dgm:t>
    </dgm:pt>
    <dgm:pt modelId="{7595C3D4-237A-45A2-996D-74B6DF7882C9}" type="pres">
      <dgm:prSet presAssocID="{41ABC3C5-0AF0-44A1-A6D7-6E2FEC6AF37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7372E5-C61A-44E0-B5D4-A55664EEBF96}" type="pres">
      <dgm:prSet presAssocID="{41ABC3C5-0AF0-44A1-A6D7-6E2FEC6AF377}" presName="matrix" presStyleCnt="0"/>
      <dgm:spPr/>
    </dgm:pt>
    <dgm:pt modelId="{E30CA208-F8A6-4499-AA4A-F632ED10A954}" type="pres">
      <dgm:prSet presAssocID="{41ABC3C5-0AF0-44A1-A6D7-6E2FEC6AF377}" presName="tile1" presStyleLbl="node1" presStyleIdx="0" presStyleCnt="4"/>
      <dgm:spPr/>
      <dgm:t>
        <a:bodyPr/>
        <a:lstStyle/>
        <a:p>
          <a:endParaRPr lang="en-US"/>
        </a:p>
      </dgm:t>
    </dgm:pt>
    <dgm:pt modelId="{8953D0CA-82F7-4E74-BE78-48DC00A4CD11}" type="pres">
      <dgm:prSet presAssocID="{41ABC3C5-0AF0-44A1-A6D7-6E2FEC6AF37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13061-9242-45AB-9547-B520C55186C5}" type="pres">
      <dgm:prSet presAssocID="{41ABC3C5-0AF0-44A1-A6D7-6E2FEC6AF377}" presName="tile2" presStyleLbl="node1" presStyleIdx="1" presStyleCnt="4"/>
      <dgm:spPr/>
      <dgm:t>
        <a:bodyPr/>
        <a:lstStyle/>
        <a:p>
          <a:endParaRPr lang="en-US"/>
        </a:p>
      </dgm:t>
    </dgm:pt>
    <dgm:pt modelId="{90FABBE9-36AC-4807-A456-340591C37C85}" type="pres">
      <dgm:prSet presAssocID="{41ABC3C5-0AF0-44A1-A6D7-6E2FEC6AF37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2E5DC-D589-46E1-9D5F-EB7ABCC14140}" type="pres">
      <dgm:prSet presAssocID="{41ABC3C5-0AF0-44A1-A6D7-6E2FEC6AF377}" presName="tile3" presStyleLbl="node1" presStyleIdx="2" presStyleCnt="4"/>
      <dgm:spPr/>
      <dgm:t>
        <a:bodyPr/>
        <a:lstStyle/>
        <a:p>
          <a:endParaRPr lang="en-US"/>
        </a:p>
      </dgm:t>
    </dgm:pt>
    <dgm:pt modelId="{78C92C1B-07AE-4F10-AF85-029DB973E487}" type="pres">
      <dgm:prSet presAssocID="{41ABC3C5-0AF0-44A1-A6D7-6E2FEC6AF37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93EB8-35C8-4ACC-87EB-AECAF53983F0}" type="pres">
      <dgm:prSet presAssocID="{41ABC3C5-0AF0-44A1-A6D7-6E2FEC6AF377}" presName="tile4" presStyleLbl="node1" presStyleIdx="3" presStyleCnt="4"/>
      <dgm:spPr/>
      <dgm:t>
        <a:bodyPr/>
        <a:lstStyle/>
        <a:p>
          <a:endParaRPr lang="en-US"/>
        </a:p>
      </dgm:t>
    </dgm:pt>
    <dgm:pt modelId="{A4B0430C-6D53-4FDB-B183-758DAAE917A2}" type="pres">
      <dgm:prSet presAssocID="{41ABC3C5-0AF0-44A1-A6D7-6E2FEC6AF37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E3093-FA19-48B0-B770-5AE6855B2B59}" type="pres">
      <dgm:prSet presAssocID="{41ABC3C5-0AF0-44A1-A6D7-6E2FEC6AF37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EED6F4B-DD00-48B8-ACBF-6F28F315B0F9}" type="presOf" srcId="{5E492352-C9C4-4B4D-AED5-FFB533C8871A}" destId="{78C92C1B-07AE-4F10-AF85-029DB973E487}" srcOrd="1" destOrd="0" presId="urn:microsoft.com/office/officeart/2005/8/layout/matrix1"/>
    <dgm:cxn modelId="{F4129249-9AB7-437D-8E5D-BB85469C8999}" type="presOf" srcId="{632941A5-A19F-4401-B61D-468CE7227CC2}" destId="{926E3093-FA19-48B0-B770-5AE6855B2B59}" srcOrd="0" destOrd="0" presId="urn:microsoft.com/office/officeart/2005/8/layout/matrix1"/>
    <dgm:cxn modelId="{3E45F74F-9D81-4DFE-B87B-B30EADA3B259}" type="presOf" srcId="{5E492352-C9C4-4B4D-AED5-FFB533C8871A}" destId="{DA62E5DC-D589-46E1-9D5F-EB7ABCC14140}" srcOrd="0" destOrd="0" presId="urn:microsoft.com/office/officeart/2005/8/layout/matrix1"/>
    <dgm:cxn modelId="{A482E76A-24D5-4FBE-854A-96258E63BDFC}" type="presOf" srcId="{09B6675F-F78D-4BB0-8354-FCBBB96952C1}" destId="{A4B0430C-6D53-4FDB-B183-758DAAE917A2}" srcOrd="1" destOrd="0" presId="urn:microsoft.com/office/officeart/2005/8/layout/matrix1"/>
    <dgm:cxn modelId="{E48F4B01-8A3F-492B-AF7F-1A4D77B781D4}" type="presOf" srcId="{41ABC3C5-0AF0-44A1-A6D7-6E2FEC6AF377}" destId="{7595C3D4-237A-45A2-996D-74B6DF7882C9}" srcOrd="0" destOrd="0" presId="urn:microsoft.com/office/officeart/2005/8/layout/matrix1"/>
    <dgm:cxn modelId="{0ED947B3-3E3E-4528-9E10-0371C395EE05}" type="presOf" srcId="{A264BF69-AD34-4A0D-9694-9D06B912F22D}" destId="{E30CA208-F8A6-4499-AA4A-F632ED10A954}" srcOrd="0" destOrd="0" presId="urn:microsoft.com/office/officeart/2005/8/layout/matrix1"/>
    <dgm:cxn modelId="{68709030-33CC-47CF-A2DD-D4CD96C0D7B1}" srcId="{632941A5-A19F-4401-B61D-468CE7227CC2}" destId="{FF7AAD41-3E42-40E9-A17E-2B7A3A032425}" srcOrd="1" destOrd="0" parTransId="{6C80AC4C-16E0-434F-B703-4E5F1FD4F362}" sibTransId="{91BC4ED9-CDE7-4FBE-94B7-92170C34A93B}"/>
    <dgm:cxn modelId="{52242CC5-8E87-4170-A5A2-AECE5B055F74}" type="presOf" srcId="{FF7AAD41-3E42-40E9-A17E-2B7A3A032425}" destId="{7CD13061-9242-45AB-9547-B520C55186C5}" srcOrd="0" destOrd="0" presId="urn:microsoft.com/office/officeart/2005/8/layout/matrix1"/>
    <dgm:cxn modelId="{92A7D181-0B39-4D90-A455-CFCCF800A6A7}" type="presOf" srcId="{FF7AAD41-3E42-40E9-A17E-2B7A3A032425}" destId="{90FABBE9-36AC-4807-A456-340591C37C85}" srcOrd="1" destOrd="0" presId="urn:microsoft.com/office/officeart/2005/8/layout/matrix1"/>
    <dgm:cxn modelId="{B036DB43-837F-4A74-AEFC-72786791EDBF}" srcId="{41ABC3C5-0AF0-44A1-A6D7-6E2FEC6AF377}" destId="{632941A5-A19F-4401-B61D-468CE7227CC2}" srcOrd="0" destOrd="0" parTransId="{90135466-BA86-4CAD-9123-A1E76F9ABE17}" sibTransId="{92F2B491-58E0-4905-99C7-E1138D489731}"/>
    <dgm:cxn modelId="{EE51AE96-B599-40F0-A995-AEF118199993}" srcId="{632941A5-A19F-4401-B61D-468CE7227CC2}" destId="{A264BF69-AD34-4A0D-9694-9D06B912F22D}" srcOrd="0" destOrd="0" parTransId="{486F4E78-0A6A-4A6F-8492-F97AB9894CE2}" sibTransId="{DAE45A02-D06E-400B-A3DB-B0C5832B3705}"/>
    <dgm:cxn modelId="{9E4EEEA7-0B26-40E7-A979-D18B600BBBD3}" type="presOf" srcId="{09B6675F-F78D-4BB0-8354-FCBBB96952C1}" destId="{7F793EB8-35C8-4ACC-87EB-AECAF53983F0}" srcOrd="0" destOrd="0" presId="urn:microsoft.com/office/officeart/2005/8/layout/matrix1"/>
    <dgm:cxn modelId="{71DD657C-3330-45AD-A933-2EEBC808626D}" type="presOf" srcId="{A264BF69-AD34-4A0D-9694-9D06B912F22D}" destId="{8953D0CA-82F7-4E74-BE78-48DC00A4CD11}" srcOrd="1" destOrd="0" presId="urn:microsoft.com/office/officeart/2005/8/layout/matrix1"/>
    <dgm:cxn modelId="{9B585D4C-06BB-432A-AFA7-E025FECAB74E}" srcId="{632941A5-A19F-4401-B61D-468CE7227CC2}" destId="{5E492352-C9C4-4B4D-AED5-FFB533C8871A}" srcOrd="2" destOrd="0" parTransId="{B0584EB2-AC51-4AE6-AFBC-971131876561}" sibTransId="{973CE499-6DCB-456A-9A04-1DC5BDAF23DA}"/>
    <dgm:cxn modelId="{302B4732-A514-4203-81B0-99BCD2602C5F}" srcId="{632941A5-A19F-4401-B61D-468CE7227CC2}" destId="{09B6675F-F78D-4BB0-8354-FCBBB96952C1}" srcOrd="3" destOrd="0" parTransId="{67D4B452-317B-4434-AFE2-DDF16D8C6DA3}" sibTransId="{0E7123F6-E319-4E2B-A0EA-FF5286FDE7B4}"/>
    <dgm:cxn modelId="{DE44FE52-CC8B-47D2-A217-489DDBE8C532}" type="presParOf" srcId="{7595C3D4-237A-45A2-996D-74B6DF7882C9}" destId="{297372E5-C61A-44E0-B5D4-A55664EEBF96}" srcOrd="0" destOrd="0" presId="urn:microsoft.com/office/officeart/2005/8/layout/matrix1"/>
    <dgm:cxn modelId="{AA416C70-AD4D-4599-99FC-89FE184AD4D7}" type="presParOf" srcId="{297372E5-C61A-44E0-B5D4-A55664EEBF96}" destId="{E30CA208-F8A6-4499-AA4A-F632ED10A954}" srcOrd="0" destOrd="0" presId="urn:microsoft.com/office/officeart/2005/8/layout/matrix1"/>
    <dgm:cxn modelId="{8F9A6F31-C66A-46A9-B8AF-A583C31DC650}" type="presParOf" srcId="{297372E5-C61A-44E0-B5D4-A55664EEBF96}" destId="{8953D0CA-82F7-4E74-BE78-48DC00A4CD11}" srcOrd="1" destOrd="0" presId="urn:microsoft.com/office/officeart/2005/8/layout/matrix1"/>
    <dgm:cxn modelId="{DE2A3F61-8351-4CE7-971D-2B6F4796416B}" type="presParOf" srcId="{297372E5-C61A-44E0-B5D4-A55664EEBF96}" destId="{7CD13061-9242-45AB-9547-B520C55186C5}" srcOrd="2" destOrd="0" presId="urn:microsoft.com/office/officeart/2005/8/layout/matrix1"/>
    <dgm:cxn modelId="{24B27BF6-92C4-4104-9C32-B640D26EE273}" type="presParOf" srcId="{297372E5-C61A-44E0-B5D4-A55664EEBF96}" destId="{90FABBE9-36AC-4807-A456-340591C37C85}" srcOrd="3" destOrd="0" presId="urn:microsoft.com/office/officeart/2005/8/layout/matrix1"/>
    <dgm:cxn modelId="{9381B114-A212-498A-8775-2FEF0A8A3420}" type="presParOf" srcId="{297372E5-C61A-44E0-B5D4-A55664EEBF96}" destId="{DA62E5DC-D589-46E1-9D5F-EB7ABCC14140}" srcOrd="4" destOrd="0" presId="urn:microsoft.com/office/officeart/2005/8/layout/matrix1"/>
    <dgm:cxn modelId="{440A0B3F-042B-495D-8A65-6ECA86538DAA}" type="presParOf" srcId="{297372E5-C61A-44E0-B5D4-A55664EEBF96}" destId="{78C92C1B-07AE-4F10-AF85-029DB973E487}" srcOrd="5" destOrd="0" presId="urn:microsoft.com/office/officeart/2005/8/layout/matrix1"/>
    <dgm:cxn modelId="{15676D47-76E1-4F6D-B9E9-022BD339415C}" type="presParOf" srcId="{297372E5-C61A-44E0-B5D4-A55664EEBF96}" destId="{7F793EB8-35C8-4ACC-87EB-AECAF53983F0}" srcOrd="6" destOrd="0" presId="urn:microsoft.com/office/officeart/2005/8/layout/matrix1"/>
    <dgm:cxn modelId="{59155F17-417C-4E69-B04A-BF731E259980}" type="presParOf" srcId="{297372E5-C61A-44E0-B5D4-A55664EEBF96}" destId="{A4B0430C-6D53-4FDB-B183-758DAAE917A2}" srcOrd="7" destOrd="0" presId="urn:microsoft.com/office/officeart/2005/8/layout/matrix1"/>
    <dgm:cxn modelId="{70F00A4B-8A73-42BA-A49C-F3EBB97D7C7C}" type="presParOf" srcId="{7595C3D4-237A-45A2-996D-74B6DF7882C9}" destId="{926E3093-FA19-48B0-B770-5AE6855B2B5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6EE1E5-5D63-4B33-A66A-E9741126D3DE}" type="doc">
      <dgm:prSet loTypeId="urn:microsoft.com/office/officeart/2005/8/layout/cycle4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A132D4-2A6F-4144-B79C-764B909D121B}">
      <dgm:prSet phldrT="[Text]"/>
      <dgm:spPr/>
      <dgm:t>
        <a:bodyPr/>
        <a:lstStyle/>
        <a:p>
          <a:r>
            <a:rPr lang="en-US" dirty="0" smtClean="0"/>
            <a:t>CVS</a:t>
          </a:r>
          <a:endParaRPr lang="en-US" dirty="0"/>
        </a:p>
      </dgm:t>
    </dgm:pt>
    <dgm:pt modelId="{91F5ADE1-2212-40FF-ABBD-9927116F6667}" type="parTrans" cxnId="{6FA238A1-5DCA-434A-8F8F-204976411FD5}">
      <dgm:prSet/>
      <dgm:spPr/>
      <dgm:t>
        <a:bodyPr/>
        <a:lstStyle/>
        <a:p>
          <a:endParaRPr lang="en-US"/>
        </a:p>
      </dgm:t>
    </dgm:pt>
    <dgm:pt modelId="{2E47188F-4BEE-49C1-906E-4CEDF4518181}" type="sibTrans" cxnId="{6FA238A1-5DCA-434A-8F8F-204976411FD5}">
      <dgm:prSet/>
      <dgm:spPr/>
      <dgm:t>
        <a:bodyPr/>
        <a:lstStyle/>
        <a:p>
          <a:endParaRPr lang="en-US"/>
        </a:p>
      </dgm:t>
    </dgm:pt>
    <dgm:pt modelId="{A452FF00-F5A7-4E40-BCCC-A7EE962F3D75}">
      <dgm:prSet phldrT="[Text]"/>
      <dgm:spPr/>
      <dgm:t>
        <a:bodyPr/>
        <a:lstStyle/>
        <a:p>
          <a:r>
            <a:rPr lang="en-US" dirty="0" smtClean="0"/>
            <a:t>RS</a:t>
          </a:r>
          <a:endParaRPr lang="en-US" dirty="0"/>
        </a:p>
      </dgm:t>
    </dgm:pt>
    <dgm:pt modelId="{3308A065-2B4E-4635-83EF-B8A6F008905A}" type="parTrans" cxnId="{933F8DA0-27BB-4660-A7DC-1EB829039671}">
      <dgm:prSet/>
      <dgm:spPr/>
      <dgm:t>
        <a:bodyPr/>
        <a:lstStyle/>
        <a:p>
          <a:endParaRPr lang="en-US"/>
        </a:p>
      </dgm:t>
    </dgm:pt>
    <dgm:pt modelId="{B1187534-9EA5-450E-8F4C-6CDE2FB1393D}" type="sibTrans" cxnId="{933F8DA0-27BB-4660-A7DC-1EB829039671}">
      <dgm:prSet/>
      <dgm:spPr/>
      <dgm:t>
        <a:bodyPr/>
        <a:lstStyle/>
        <a:p>
          <a:endParaRPr lang="en-US"/>
        </a:p>
      </dgm:t>
    </dgm:pt>
    <dgm:pt modelId="{4B067E0C-8737-4015-9294-F48EAE7B15F1}">
      <dgm:prSet phldrT="[Text]"/>
      <dgm:spPr/>
      <dgm:t>
        <a:bodyPr/>
        <a:lstStyle/>
        <a:p>
          <a:r>
            <a:rPr lang="en-US" dirty="0" smtClean="0"/>
            <a:t>CNS</a:t>
          </a:r>
          <a:endParaRPr lang="en-US" dirty="0"/>
        </a:p>
      </dgm:t>
    </dgm:pt>
    <dgm:pt modelId="{A4FA0E04-EDCB-43EE-88C3-41FB1C965438}" type="parTrans" cxnId="{BF9ECA1B-1980-4B58-B5A4-5DDC825DB5D6}">
      <dgm:prSet/>
      <dgm:spPr/>
      <dgm:t>
        <a:bodyPr/>
        <a:lstStyle/>
        <a:p>
          <a:endParaRPr lang="en-US"/>
        </a:p>
      </dgm:t>
    </dgm:pt>
    <dgm:pt modelId="{E601C2F3-71BD-400F-B697-867292532859}" type="sibTrans" cxnId="{BF9ECA1B-1980-4B58-B5A4-5DDC825DB5D6}">
      <dgm:prSet/>
      <dgm:spPr/>
      <dgm:t>
        <a:bodyPr/>
        <a:lstStyle/>
        <a:p>
          <a:endParaRPr lang="en-US"/>
        </a:p>
      </dgm:t>
    </dgm:pt>
    <dgm:pt modelId="{F7100B7D-99FE-4CC4-8B01-BA0C51FD44CF}">
      <dgm:prSet phldrT="[Text]"/>
      <dgm:spPr/>
      <dgm:t>
        <a:bodyPr/>
        <a:lstStyle/>
        <a:p>
          <a:endParaRPr lang="en-US" dirty="0"/>
        </a:p>
      </dgm:t>
    </dgm:pt>
    <dgm:pt modelId="{E3D6BC1C-67B8-4564-9BF6-844F904F667B}" type="parTrans" cxnId="{5267639E-7A62-4A32-BE95-70D87026D47E}">
      <dgm:prSet/>
      <dgm:spPr/>
      <dgm:t>
        <a:bodyPr/>
        <a:lstStyle/>
        <a:p>
          <a:endParaRPr lang="en-US"/>
        </a:p>
      </dgm:t>
    </dgm:pt>
    <dgm:pt modelId="{C96407EC-2191-43DF-B1BE-2AFD74415DE3}" type="sibTrans" cxnId="{5267639E-7A62-4A32-BE95-70D87026D47E}">
      <dgm:prSet/>
      <dgm:spPr/>
      <dgm:t>
        <a:bodyPr/>
        <a:lstStyle/>
        <a:p>
          <a:endParaRPr lang="en-US"/>
        </a:p>
      </dgm:t>
    </dgm:pt>
    <dgm:pt modelId="{3074465D-1105-4403-996A-3A3100229F92}">
      <dgm:prSet phldrT="[Text]"/>
      <dgm:spPr/>
      <dgm:t>
        <a:bodyPr/>
        <a:lstStyle/>
        <a:p>
          <a:r>
            <a:rPr lang="en-US" dirty="0" smtClean="0"/>
            <a:t>ABD</a:t>
          </a:r>
          <a:endParaRPr lang="en-US" dirty="0"/>
        </a:p>
      </dgm:t>
    </dgm:pt>
    <dgm:pt modelId="{7AFFEB25-B7A7-4F29-AE3B-9D5E44C56BFD}" type="parTrans" cxnId="{BB34B089-B152-43FE-8ABB-31775F805016}">
      <dgm:prSet/>
      <dgm:spPr/>
      <dgm:t>
        <a:bodyPr/>
        <a:lstStyle/>
        <a:p>
          <a:endParaRPr lang="en-US"/>
        </a:p>
      </dgm:t>
    </dgm:pt>
    <dgm:pt modelId="{6917C452-06A5-4FFA-8642-68EA032BBBEC}" type="sibTrans" cxnId="{BB34B089-B152-43FE-8ABB-31775F805016}">
      <dgm:prSet/>
      <dgm:spPr/>
      <dgm:t>
        <a:bodyPr/>
        <a:lstStyle/>
        <a:p>
          <a:endParaRPr lang="en-US"/>
        </a:p>
      </dgm:t>
    </dgm:pt>
    <dgm:pt modelId="{C5278980-B1C7-48E2-871C-F2111833FE8F}">
      <dgm:prSet phldrT="[Text]"/>
      <dgm:spPr/>
      <dgm:t>
        <a:bodyPr/>
        <a:lstStyle/>
        <a:p>
          <a:endParaRPr lang="en-US" sz="1600" dirty="0"/>
        </a:p>
      </dgm:t>
    </dgm:pt>
    <dgm:pt modelId="{3B5EF95E-2A71-4198-A227-E8F335E19524}" type="parTrans" cxnId="{C5F9240F-072C-4C29-995F-386333C37050}">
      <dgm:prSet/>
      <dgm:spPr/>
      <dgm:t>
        <a:bodyPr/>
        <a:lstStyle/>
        <a:p>
          <a:endParaRPr lang="en-US"/>
        </a:p>
      </dgm:t>
    </dgm:pt>
    <dgm:pt modelId="{EF99F2EE-E233-4992-BBFF-1B2B24FAA621}" type="sibTrans" cxnId="{C5F9240F-072C-4C29-995F-386333C37050}">
      <dgm:prSet/>
      <dgm:spPr/>
      <dgm:t>
        <a:bodyPr/>
        <a:lstStyle/>
        <a:p>
          <a:endParaRPr lang="en-US"/>
        </a:p>
      </dgm:t>
    </dgm:pt>
    <dgm:pt modelId="{A5F9B8F6-7559-4926-83AD-DFACD5CDDB3E}">
      <dgm:prSet phldrT="[Text]" custT="1"/>
      <dgm:spPr/>
      <dgm:t>
        <a:bodyPr/>
        <a:lstStyle/>
        <a:p>
          <a:r>
            <a:rPr lang="en-US" sz="2000" dirty="0" smtClean="0"/>
            <a:t>S1S2 +</a:t>
          </a:r>
          <a:endParaRPr lang="en-US" sz="2000" dirty="0"/>
        </a:p>
      </dgm:t>
    </dgm:pt>
    <dgm:pt modelId="{5476E11F-3C95-444D-B15B-0424158BBDF0}" type="parTrans" cxnId="{7FBCF690-7C50-42A7-8472-C8E8ECAC7758}">
      <dgm:prSet/>
      <dgm:spPr/>
      <dgm:t>
        <a:bodyPr/>
        <a:lstStyle/>
        <a:p>
          <a:endParaRPr lang="en-US"/>
        </a:p>
      </dgm:t>
    </dgm:pt>
    <dgm:pt modelId="{791EC04A-1873-4FF9-BBCD-293800545514}" type="sibTrans" cxnId="{7FBCF690-7C50-42A7-8472-C8E8ECAC7758}">
      <dgm:prSet/>
      <dgm:spPr/>
      <dgm:t>
        <a:bodyPr/>
        <a:lstStyle/>
        <a:p>
          <a:endParaRPr lang="en-US"/>
        </a:p>
      </dgm:t>
    </dgm:pt>
    <dgm:pt modelId="{4D2A9DB0-D6C0-4B84-996C-924DA8194080}">
      <dgm:prSet phldrT="[Text]" custT="1"/>
      <dgm:spPr/>
      <dgm:t>
        <a:bodyPr/>
        <a:lstStyle/>
        <a:p>
          <a:r>
            <a:rPr lang="en-US" sz="2000" dirty="0" smtClean="0"/>
            <a:t>AP in normal position</a:t>
          </a:r>
          <a:endParaRPr lang="en-US" sz="2000" dirty="0"/>
        </a:p>
      </dgm:t>
    </dgm:pt>
    <dgm:pt modelId="{C27B85B4-2F2C-49BD-A80B-8C8C89EA3650}" type="parTrans" cxnId="{A3D4EA9B-5EDE-4394-B942-2A1E1D06233C}">
      <dgm:prSet/>
      <dgm:spPr/>
      <dgm:t>
        <a:bodyPr/>
        <a:lstStyle/>
        <a:p>
          <a:endParaRPr lang="en-US"/>
        </a:p>
      </dgm:t>
    </dgm:pt>
    <dgm:pt modelId="{DF7F39DD-5CE3-424F-AB5C-5F16C5F8E73F}" type="sibTrans" cxnId="{A3D4EA9B-5EDE-4394-B942-2A1E1D06233C}">
      <dgm:prSet/>
      <dgm:spPr/>
      <dgm:t>
        <a:bodyPr/>
        <a:lstStyle/>
        <a:p>
          <a:endParaRPr lang="en-US"/>
        </a:p>
      </dgm:t>
    </dgm:pt>
    <dgm:pt modelId="{9A77A8CF-03AF-4E28-9B10-65EC2CF89C45}">
      <dgm:prSet phldrT="[Text]" custT="1"/>
      <dgm:spPr/>
      <dgm:t>
        <a:bodyPr/>
        <a:lstStyle/>
        <a:p>
          <a:r>
            <a:rPr lang="en-US" sz="2000" dirty="0" smtClean="0"/>
            <a:t>No murmur </a:t>
          </a:r>
          <a:endParaRPr lang="en-US" sz="2000" dirty="0"/>
        </a:p>
      </dgm:t>
    </dgm:pt>
    <dgm:pt modelId="{8902223C-A469-453E-9180-D0D0CD82EF28}" type="parTrans" cxnId="{D13B9BE3-F31B-4F2A-BEF4-84DACC82268B}">
      <dgm:prSet/>
      <dgm:spPr/>
      <dgm:t>
        <a:bodyPr/>
        <a:lstStyle/>
        <a:p>
          <a:endParaRPr lang="en-US"/>
        </a:p>
      </dgm:t>
    </dgm:pt>
    <dgm:pt modelId="{012C25CD-C16B-4DBF-A35F-5FE51EF02AC7}" type="sibTrans" cxnId="{D13B9BE3-F31B-4F2A-BEF4-84DACC82268B}">
      <dgm:prSet/>
      <dgm:spPr/>
      <dgm:t>
        <a:bodyPr/>
        <a:lstStyle/>
        <a:p>
          <a:endParaRPr lang="en-US"/>
        </a:p>
      </dgm:t>
    </dgm:pt>
    <dgm:pt modelId="{48303C8F-C77A-4045-8B1A-96D2D7B2F493}">
      <dgm:prSet phldrT="[Text]" custT="1"/>
      <dgm:spPr/>
      <dgm:t>
        <a:bodyPr/>
        <a:lstStyle/>
        <a:p>
          <a:pPr algn="l"/>
          <a:endParaRPr lang="en-US" sz="1400" dirty="0"/>
        </a:p>
      </dgm:t>
    </dgm:pt>
    <dgm:pt modelId="{28D3414D-93BC-4B3B-96E9-E91883CB2DA0}" type="sibTrans" cxnId="{04E81DD5-5DBB-480A-BBAD-A62348DF5F8D}">
      <dgm:prSet/>
      <dgm:spPr/>
      <dgm:t>
        <a:bodyPr/>
        <a:lstStyle/>
        <a:p>
          <a:endParaRPr lang="en-US"/>
        </a:p>
      </dgm:t>
    </dgm:pt>
    <dgm:pt modelId="{E63B69E6-475C-4FFC-8578-92B13735872C}" type="parTrans" cxnId="{04E81DD5-5DBB-480A-BBAD-A62348DF5F8D}">
      <dgm:prSet/>
      <dgm:spPr/>
      <dgm:t>
        <a:bodyPr/>
        <a:lstStyle/>
        <a:p>
          <a:endParaRPr lang="en-US"/>
        </a:p>
      </dgm:t>
    </dgm:pt>
    <dgm:pt modelId="{D642BD8C-2F81-4F13-8F46-4F7C1A29A341}">
      <dgm:prSet phldrT="[Text]"/>
      <dgm:spPr/>
      <dgm:t>
        <a:bodyPr/>
        <a:lstStyle/>
        <a:p>
          <a:r>
            <a:rPr lang="en-US" dirty="0" smtClean="0"/>
            <a:t>Soft</a:t>
          </a:r>
          <a:endParaRPr lang="en-US" dirty="0"/>
        </a:p>
      </dgm:t>
    </dgm:pt>
    <dgm:pt modelId="{CC80362D-B762-4D6D-A345-1220CC33F4FB}" type="sibTrans" cxnId="{769B4FF5-38B9-4B07-8140-3D53E110A5FF}">
      <dgm:prSet/>
      <dgm:spPr/>
      <dgm:t>
        <a:bodyPr/>
        <a:lstStyle/>
        <a:p>
          <a:endParaRPr lang="en-US"/>
        </a:p>
      </dgm:t>
    </dgm:pt>
    <dgm:pt modelId="{427492B4-2762-4FA1-9A08-FE19B19F3508}" type="parTrans" cxnId="{769B4FF5-38B9-4B07-8140-3D53E110A5FF}">
      <dgm:prSet/>
      <dgm:spPr/>
      <dgm:t>
        <a:bodyPr/>
        <a:lstStyle/>
        <a:p>
          <a:endParaRPr lang="en-US"/>
        </a:p>
      </dgm:t>
    </dgm:pt>
    <dgm:pt modelId="{F7820636-1101-47FA-BBF1-40F44EB04A72}">
      <dgm:prSet phldrT="[Text]"/>
      <dgm:spPr/>
      <dgm:t>
        <a:bodyPr/>
        <a:lstStyle/>
        <a:p>
          <a:r>
            <a:rPr lang="en-US" dirty="0" smtClean="0"/>
            <a:t>Non tender</a:t>
          </a:r>
          <a:endParaRPr lang="en-US" dirty="0"/>
        </a:p>
      </dgm:t>
    </dgm:pt>
    <dgm:pt modelId="{46130B4D-7693-41BA-BD52-7392C49A936F}" type="parTrans" cxnId="{38B2E846-FAF0-4043-BB0F-FDD57C1BFB2D}">
      <dgm:prSet/>
      <dgm:spPr/>
      <dgm:t>
        <a:bodyPr/>
        <a:lstStyle/>
        <a:p>
          <a:endParaRPr lang="en-US"/>
        </a:p>
      </dgm:t>
    </dgm:pt>
    <dgm:pt modelId="{303B95AB-4BEC-4179-8E08-4F166BAADAF0}" type="sibTrans" cxnId="{38B2E846-FAF0-4043-BB0F-FDD57C1BFB2D}">
      <dgm:prSet/>
      <dgm:spPr/>
      <dgm:t>
        <a:bodyPr/>
        <a:lstStyle/>
        <a:p>
          <a:endParaRPr lang="en-US"/>
        </a:p>
      </dgm:t>
    </dgm:pt>
    <dgm:pt modelId="{B79E9D57-FE37-4C95-B316-A98067816B99}">
      <dgm:prSet phldrT="[Text]"/>
      <dgm:spPr/>
      <dgm:t>
        <a:bodyPr/>
        <a:lstStyle/>
        <a:p>
          <a:r>
            <a:rPr lang="en-US" dirty="0" smtClean="0"/>
            <a:t>No </a:t>
          </a:r>
          <a:r>
            <a:rPr lang="en-US" dirty="0" err="1" smtClean="0"/>
            <a:t>organomegaly</a:t>
          </a:r>
          <a:r>
            <a:rPr lang="en-US" dirty="0" smtClean="0"/>
            <a:t> </a:t>
          </a:r>
          <a:endParaRPr lang="en-US" dirty="0"/>
        </a:p>
      </dgm:t>
    </dgm:pt>
    <dgm:pt modelId="{AA8EFB8E-E1D6-4EEC-9CCC-0F7C63AC1D34}" type="parTrans" cxnId="{7B12F4BC-1F57-47A2-A2B1-6D2DCCBBA0A7}">
      <dgm:prSet/>
      <dgm:spPr/>
      <dgm:t>
        <a:bodyPr/>
        <a:lstStyle/>
        <a:p>
          <a:endParaRPr lang="en-US"/>
        </a:p>
      </dgm:t>
    </dgm:pt>
    <dgm:pt modelId="{3D179EC2-92A7-4E7B-98F0-E19804C7F0A6}" type="sibTrans" cxnId="{7B12F4BC-1F57-47A2-A2B1-6D2DCCBBA0A7}">
      <dgm:prSet/>
      <dgm:spPr/>
      <dgm:t>
        <a:bodyPr/>
        <a:lstStyle/>
        <a:p>
          <a:endParaRPr lang="en-US"/>
        </a:p>
      </dgm:t>
    </dgm:pt>
    <dgm:pt modelId="{294C7249-079D-4EBC-897D-73378F3C454B}" type="pres">
      <dgm:prSet presAssocID="{1B6EE1E5-5D63-4B33-A66A-E9741126D3D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3CE939-5125-474B-A968-F2ACF9C7629A}" type="pres">
      <dgm:prSet presAssocID="{1B6EE1E5-5D63-4B33-A66A-E9741126D3DE}" presName="children" presStyleCnt="0"/>
      <dgm:spPr/>
    </dgm:pt>
    <dgm:pt modelId="{D09D004C-64F2-432E-B607-1511C82DFE52}" type="pres">
      <dgm:prSet presAssocID="{1B6EE1E5-5D63-4B33-A66A-E9741126D3DE}" presName="child1group" presStyleCnt="0"/>
      <dgm:spPr/>
    </dgm:pt>
    <dgm:pt modelId="{B0EFB49B-8B4B-4D76-8401-515AEB102753}" type="pres">
      <dgm:prSet presAssocID="{1B6EE1E5-5D63-4B33-A66A-E9741126D3DE}" presName="child1" presStyleLbl="bgAcc1" presStyleIdx="0" presStyleCnt="4" custScaleX="131356" custLinFactNeighborX="-2473" custLinFactNeighborY="24546"/>
      <dgm:spPr/>
      <dgm:t>
        <a:bodyPr/>
        <a:lstStyle/>
        <a:p>
          <a:endParaRPr lang="en-US"/>
        </a:p>
      </dgm:t>
    </dgm:pt>
    <dgm:pt modelId="{D9F313B3-3BA3-4610-8CEB-F431A179C328}" type="pres">
      <dgm:prSet presAssocID="{1B6EE1E5-5D63-4B33-A66A-E9741126D3D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5D499-0CE2-475D-9840-6D6F6C81B895}" type="pres">
      <dgm:prSet presAssocID="{1B6EE1E5-5D63-4B33-A66A-E9741126D3DE}" presName="child2group" presStyleCnt="0"/>
      <dgm:spPr/>
    </dgm:pt>
    <dgm:pt modelId="{8B94CD1D-8E74-4C9F-B032-F3DECA648858}" type="pres">
      <dgm:prSet presAssocID="{1B6EE1E5-5D63-4B33-A66A-E9741126D3DE}" presName="child2" presStyleLbl="bgAcc1" presStyleIdx="1" presStyleCnt="4" custScaleX="134862" custScaleY="105114" custLinFactNeighborX="4276" custLinFactNeighborY="19542"/>
      <dgm:spPr/>
      <dgm:t>
        <a:bodyPr/>
        <a:lstStyle/>
        <a:p>
          <a:endParaRPr lang="en-US"/>
        </a:p>
      </dgm:t>
    </dgm:pt>
    <dgm:pt modelId="{6B908508-4A78-44F9-97A0-D7339D3D365B}" type="pres">
      <dgm:prSet presAssocID="{1B6EE1E5-5D63-4B33-A66A-E9741126D3D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C9074-8411-4813-9775-0081BA32982D}" type="pres">
      <dgm:prSet presAssocID="{1B6EE1E5-5D63-4B33-A66A-E9741126D3DE}" presName="child3group" presStyleCnt="0"/>
      <dgm:spPr/>
    </dgm:pt>
    <dgm:pt modelId="{837C29DA-81D3-42E3-8688-4CBD1E656CD3}" type="pres">
      <dgm:prSet presAssocID="{1B6EE1E5-5D63-4B33-A66A-E9741126D3DE}" presName="child3" presStyleLbl="bgAcc1" presStyleIdx="2" presStyleCnt="4" custScaleX="130195" custLinFactNeighborX="-2136" custLinFactNeighborY="-29175"/>
      <dgm:spPr/>
      <dgm:t>
        <a:bodyPr/>
        <a:lstStyle/>
        <a:p>
          <a:endParaRPr lang="en-US"/>
        </a:p>
      </dgm:t>
    </dgm:pt>
    <dgm:pt modelId="{5655E23C-5E60-42C5-8690-BEE6FAFD7454}" type="pres">
      <dgm:prSet presAssocID="{1B6EE1E5-5D63-4B33-A66A-E9741126D3D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56EB3-4531-42CD-AFAA-E0CFA73D680A}" type="pres">
      <dgm:prSet presAssocID="{1B6EE1E5-5D63-4B33-A66A-E9741126D3DE}" presName="child4group" presStyleCnt="0"/>
      <dgm:spPr/>
    </dgm:pt>
    <dgm:pt modelId="{B3C7D88E-6E95-4112-B0A3-61F61F06B3B9}" type="pres">
      <dgm:prSet presAssocID="{1B6EE1E5-5D63-4B33-A66A-E9741126D3DE}" presName="child4" presStyleLbl="bgAcc1" presStyleIdx="3" presStyleCnt="4" custScaleX="126912" custLinFactNeighborX="-1341" custLinFactNeighborY="-28012"/>
      <dgm:spPr/>
      <dgm:t>
        <a:bodyPr/>
        <a:lstStyle/>
        <a:p>
          <a:endParaRPr lang="en-US"/>
        </a:p>
      </dgm:t>
    </dgm:pt>
    <dgm:pt modelId="{1E9246E9-7C25-4F60-9D97-0C34BE313D4D}" type="pres">
      <dgm:prSet presAssocID="{1B6EE1E5-5D63-4B33-A66A-E9741126D3D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9233C-57A4-4203-9C32-2D761E19F1DF}" type="pres">
      <dgm:prSet presAssocID="{1B6EE1E5-5D63-4B33-A66A-E9741126D3DE}" presName="childPlaceholder" presStyleCnt="0"/>
      <dgm:spPr/>
    </dgm:pt>
    <dgm:pt modelId="{D788F5AE-6C3A-40CB-BA01-C0646E7FCF8D}" type="pres">
      <dgm:prSet presAssocID="{1B6EE1E5-5D63-4B33-A66A-E9741126D3DE}" presName="circle" presStyleCnt="0"/>
      <dgm:spPr/>
    </dgm:pt>
    <dgm:pt modelId="{C2899568-7F91-4408-8324-72C0405E1602}" type="pres">
      <dgm:prSet presAssocID="{1B6EE1E5-5D63-4B33-A66A-E9741126D3DE}" presName="quadrant1" presStyleLbl="node1" presStyleIdx="0" presStyleCnt="4" custScaleX="53983" custScaleY="48418" custLinFactNeighborX="16695" custLinFactNeighborY="222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DD964-17A3-4043-AAC6-1DB85A6971A3}" type="pres">
      <dgm:prSet presAssocID="{1B6EE1E5-5D63-4B33-A66A-E9741126D3DE}" presName="quadrant2" presStyleLbl="node1" presStyleIdx="1" presStyleCnt="4" custScaleX="48418" custScaleY="48418" custLinFactNeighborX="-32274" custLinFactNeighborY="222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653AA-96C3-47CA-8FDE-538B444AEE6D}" type="pres">
      <dgm:prSet presAssocID="{1B6EE1E5-5D63-4B33-A66A-E9741126D3DE}" presName="quadrant3" presStyleLbl="node1" presStyleIdx="2" presStyleCnt="4" custScaleX="48418" custScaleY="51751" custLinFactNeighborX="-32274" custLinFactNeighborY="-27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15AEA-6D5F-491C-9451-9513CE01265F}" type="pres">
      <dgm:prSet presAssocID="{1B6EE1E5-5D63-4B33-A66A-E9741126D3DE}" presName="quadrant4" presStyleLbl="node1" presStyleIdx="3" presStyleCnt="4" custScaleX="53982" custScaleY="51751" custLinFactNeighborX="16694" custLinFactNeighborY="-27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291B-C092-4E02-B0A9-53ADA058976B}" type="pres">
      <dgm:prSet presAssocID="{1B6EE1E5-5D63-4B33-A66A-E9741126D3DE}" presName="quadrantPlaceholder" presStyleCnt="0"/>
      <dgm:spPr/>
    </dgm:pt>
    <dgm:pt modelId="{02786DB1-154B-4D38-A46B-827B457AD8BD}" type="pres">
      <dgm:prSet presAssocID="{1B6EE1E5-5D63-4B33-A66A-E9741126D3DE}" presName="center1" presStyleLbl="fgShp" presStyleIdx="0" presStyleCnt="2" custLinFactNeighborX="-26560" custLinFactNeighborY="-278"/>
      <dgm:spPr/>
    </dgm:pt>
    <dgm:pt modelId="{1948269E-40DD-49FC-AA57-D9E45BF59B4F}" type="pres">
      <dgm:prSet presAssocID="{1B6EE1E5-5D63-4B33-A66A-E9741126D3DE}" presName="center2" presStyleLbl="fgShp" presStyleIdx="1" presStyleCnt="2" custLinFactNeighborX="-26560" custLinFactNeighborY="-20204"/>
      <dgm:spPr/>
    </dgm:pt>
  </dgm:ptLst>
  <dgm:cxnLst>
    <dgm:cxn modelId="{A3D4EA9B-5EDE-4394-B942-2A1E1D06233C}" srcId="{80A132D4-2A6F-4144-B79C-764B909D121B}" destId="{4D2A9DB0-D6C0-4B84-996C-924DA8194080}" srcOrd="0" destOrd="0" parTransId="{C27B85B4-2F2C-49BD-A80B-8C8C89EA3650}" sibTransId="{DF7F39DD-5CE3-424F-AB5C-5F16C5F8E73F}"/>
    <dgm:cxn modelId="{96356A93-9012-4980-98AB-DF52DF831734}" type="presOf" srcId="{D642BD8C-2F81-4F13-8F46-4F7C1A29A341}" destId="{1E9246E9-7C25-4F60-9D97-0C34BE313D4D}" srcOrd="1" destOrd="0" presId="urn:microsoft.com/office/officeart/2005/8/layout/cycle4"/>
    <dgm:cxn modelId="{E45641C7-EA11-492B-948D-1A4588E552B6}" type="presOf" srcId="{F7100B7D-99FE-4CC4-8B01-BA0C51FD44CF}" destId="{837C29DA-81D3-42E3-8688-4CBD1E656CD3}" srcOrd="0" destOrd="0" presId="urn:microsoft.com/office/officeart/2005/8/layout/cycle4"/>
    <dgm:cxn modelId="{4455F49A-2B27-4DCC-8D51-ADE235F99C7B}" type="presOf" srcId="{D642BD8C-2F81-4F13-8F46-4F7C1A29A341}" destId="{B3C7D88E-6E95-4112-B0A3-61F61F06B3B9}" srcOrd="0" destOrd="0" presId="urn:microsoft.com/office/officeart/2005/8/layout/cycle4"/>
    <dgm:cxn modelId="{898A4F28-C31C-4BBC-8D92-A4C345587E46}" type="presOf" srcId="{F7820636-1101-47FA-BBF1-40F44EB04A72}" destId="{1E9246E9-7C25-4F60-9D97-0C34BE313D4D}" srcOrd="1" destOrd="1" presId="urn:microsoft.com/office/officeart/2005/8/layout/cycle4"/>
    <dgm:cxn modelId="{22EED560-B718-4AF8-9616-20E569626512}" type="presOf" srcId="{C5278980-B1C7-48E2-871C-F2111833FE8F}" destId="{D9F313B3-3BA3-4610-8CEB-F431A179C328}" srcOrd="1" destOrd="3" presId="urn:microsoft.com/office/officeart/2005/8/layout/cycle4"/>
    <dgm:cxn modelId="{14542614-5FA9-4A0C-B9AC-852504D13443}" type="presOf" srcId="{9A77A8CF-03AF-4E28-9B10-65EC2CF89C45}" destId="{B0EFB49B-8B4B-4D76-8401-515AEB102753}" srcOrd="0" destOrd="2" presId="urn:microsoft.com/office/officeart/2005/8/layout/cycle4"/>
    <dgm:cxn modelId="{BB4F016A-FC4E-40DB-9022-60D9E444CDCB}" type="presOf" srcId="{A5F9B8F6-7559-4926-83AD-DFACD5CDDB3E}" destId="{D9F313B3-3BA3-4610-8CEB-F431A179C328}" srcOrd="1" destOrd="1" presId="urn:microsoft.com/office/officeart/2005/8/layout/cycle4"/>
    <dgm:cxn modelId="{0D26D39C-2892-4192-A0D9-59B83F8EF075}" type="presOf" srcId="{9A77A8CF-03AF-4E28-9B10-65EC2CF89C45}" destId="{D9F313B3-3BA3-4610-8CEB-F431A179C328}" srcOrd="1" destOrd="2" presId="urn:microsoft.com/office/officeart/2005/8/layout/cycle4"/>
    <dgm:cxn modelId="{769B4FF5-38B9-4B07-8140-3D53E110A5FF}" srcId="{3074465D-1105-4403-996A-3A3100229F92}" destId="{D642BD8C-2F81-4F13-8F46-4F7C1A29A341}" srcOrd="0" destOrd="0" parTransId="{427492B4-2762-4FA1-9A08-FE19B19F3508}" sibTransId="{CC80362D-B762-4D6D-A345-1220CC33F4FB}"/>
    <dgm:cxn modelId="{5505E15F-1CC2-42E1-987E-0B3E6F7DBFFB}" type="presOf" srcId="{C5278980-B1C7-48E2-871C-F2111833FE8F}" destId="{B0EFB49B-8B4B-4D76-8401-515AEB102753}" srcOrd="0" destOrd="3" presId="urn:microsoft.com/office/officeart/2005/8/layout/cycle4"/>
    <dgm:cxn modelId="{D13B9BE3-F31B-4F2A-BEF4-84DACC82268B}" srcId="{80A132D4-2A6F-4144-B79C-764B909D121B}" destId="{9A77A8CF-03AF-4E28-9B10-65EC2CF89C45}" srcOrd="2" destOrd="0" parTransId="{8902223C-A469-453E-9180-D0D0CD82EF28}" sibTransId="{012C25CD-C16B-4DBF-A35F-5FE51EF02AC7}"/>
    <dgm:cxn modelId="{933F8DA0-27BB-4660-A7DC-1EB829039671}" srcId="{1B6EE1E5-5D63-4B33-A66A-E9741126D3DE}" destId="{A452FF00-F5A7-4E40-BCCC-A7EE962F3D75}" srcOrd="1" destOrd="0" parTransId="{3308A065-2B4E-4635-83EF-B8A6F008905A}" sibTransId="{B1187534-9EA5-450E-8F4C-6CDE2FB1393D}"/>
    <dgm:cxn modelId="{BF9ECA1B-1980-4B58-B5A4-5DDC825DB5D6}" srcId="{1B6EE1E5-5D63-4B33-A66A-E9741126D3DE}" destId="{4B067E0C-8737-4015-9294-F48EAE7B15F1}" srcOrd="2" destOrd="0" parTransId="{A4FA0E04-EDCB-43EE-88C3-41FB1C965438}" sibTransId="{E601C2F3-71BD-400F-B697-867292532859}"/>
    <dgm:cxn modelId="{C5F9240F-072C-4C29-995F-386333C37050}" srcId="{80A132D4-2A6F-4144-B79C-764B909D121B}" destId="{C5278980-B1C7-48E2-871C-F2111833FE8F}" srcOrd="3" destOrd="0" parTransId="{3B5EF95E-2A71-4198-A227-E8F335E19524}" sibTransId="{EF99F2EE-E233-4992-BBFF-1B2B24FAA621}"/>
    <dgm:cxn modelId="{BB34B089-B152-43FE-8ABB-31775F805016}" srcId="{1B6EE1E5-5D63-4B33-A66A-E9741126D3DE}" destId="{3074465D-1105-4403-996A-3A3100229F92}" srcOrd="3" destOrd="0" parTransId="{7AFFEB25-B7A7-4F29-AE3B-9D5E44C56BFD}" sibTransId="{6917C452-06A5-4FFA-8642-68EA032BBBEC}"/>
    <dgm:cxn modelId="{5267639E-7A62-4A32-BE95-70D87026D47E}" srcId="{4B067E0C-8737-4015-9294-F48EAE7B15F1}" destId="{F7100B7D-99FE-4CC4-8B01-BA0C51FD44CF}" srcOrd="0" destOrd="0" parTransId="{E3D6BC1C-67B8-4564-9BF6-844F904F667B}" sibTransId="{C96407EC-2191-43DF-B1BE-2AFD74415DE3}"/>
    <dgm:cxn modelId="{487C508F-29C5-4603-A67D-54009EA98E3E}" type="presOf" srcId="{F7100B7D-99FE-4CC4-8B01-BA0C51FD44CF}" destId="{5655E23C-5E60-42C5-8690-BEE6FAFD7454}" srcOrd="1" destOrd="0" presId="urn:microsoft.com/office/officeart/2005/8/layout/cycle4"/>
    <dgm:cxn modelId="{B369112D-F5B3-44D1-90BC-02B0DDB21622}" type="presOf" srcId="{4D2A9DB0-D6C0-4B84-996C-924DA8194080}" destId="{B0EFB49B-8B4B-4D76-8401-515AEB102753}" srcOrd="0" destOrd="0" presId="urn:microsoft.com/office/officeart/2005/8/layout/cycle4"/>
    <dgm:cxn modelId="{FB28D422-0B91-4111-8466-A61E6A1A9CAF}" type="presOf" srcId="{B79E9D57-FE37-4C95-B316-A98067816B99}" destId="{B3C7D88E-6E95-4112-B0A3-61F61F06B3B9}" srcOrd="0" destOrd="2" presId="urn:microsoft.com/office/officeart/2005/8/layout/cycle4"/>
    <dgm:cxn modelId="{9D8CC626-B0E3-4FAA-85F5-260376F3D8E6}" type="presOf" srcId="{4B067E0C-8737-4015-9294-F48EAE7B15F1}" destId="{432653AA-96C3-47CA-8FDE-538B444AEE6D}" srcOrd="0" destOrd="0" presId="urn:microsoft.com/office/officeart/2005/8/layout/cycle4"/>
    <dgm:cxn modelId="{E46AC953-3E91-43EC-B068-EEE4EF0DFC78}" type="presOf" srcId="{48303C8F-C77A-4045-8B1A-96D2D7B2F493}" destId="{6B908508-4A78-44F9-97A0-D7339D3D365B}" srcOrd="1" destOrd="0" presId="urn:microsoft.com/office/officeart/2005/8/layout/cycle4"/>
    <dgm:cxn modelId="{04E81DD5-5DBB-480A-BBAD-A62348DF5F8D}" srcId="{A452FF00-F5A7-4E40-BCCC-A7EE962F3D75}" destId="{48303C8F-C77A-4045-8B1A-96D2D7B2F493}" srcOrd="0" destOrd="0" parTransId="{E63B69E6-475C-4FFC-8578-92B13735872C}" sibTransId="{28D3414D-93BC-4B3B-96E9-E91883CB2DA0}"/>
    <dgm:cxn modelId="{7B12F4BC-1F57-47A2-A2B1-6D2DCCBBA0A7}" srcId="{3074465D-1105-4403-996A-3A3100229F92}" destId="{B79E9D57-FE37-4C95-B316-A98067816B99}" srcOrd="2" destOrd="0" parTransId="{AA8EFB8E-E1D6-4EEC-9CCC-0F7C63AC1D34}" sibTransId="{3D179EC2-92A7-4E7B-98F0-E19804C7F0A6}"/>
    <dgm:cxn modelId="{BD45277C-AA3C-4F78-ABD5-A4179BC61A0C}" type="presOf" srcId="{4D2A9DB0-D6C0-4B84-996C-924DA8194080}" destId="{D9F313B3-3BA3-4610-8CEB-F431A179C328}" srcOrd="1" destOrd="0" presId="urn:microsoft.com/office/officeart/2005/8/layout/cycle4"/>
    <dgm:cxn modelId="{EB38EF2A-4E6B-4384-B797-F174AAE0A157}" type="presOf" srcId="{3074465D-1105-4403-996A-3A3100229F92}" destId="{84A15AEA-6D5F-491C-9451-9513CE01265F}" srcOrd="0" destOrd="0" presId="urn:microsoft.com/office/officeart/2005/8/layout/cycle4"/>
    <dgm:cxn modelId="{CBA995F7-361C-482D-8467-0D786DF659C5}" type="presOf" srcId="{A452FF00-F5A7-4E40-BCCC-A7EE962F3D75}" destId="{B88DD964-17A3-4043-AAC6-1DB85A6971A3}" srcOrd="0" destOrd="0" presId="urn:microsoft.com/office/officeart/2005/8/layout/cycle4"/>
    <dgm:cxn modelId="{6FA238A1-5DCA-434A-8F8F-204976411FD5}" srcId="{1B6EE1E5-5D63-4B33-A66A-E9741126D3DE}" destId="{80A132D4-2A6F-4144-B79C-764B909D121B}" srcOrd="0" destOrd="0" parTransId="{91F5ADE1-2212-40FF-ABBD-9927116F6667}" sibTransId="{2E47188F-4BEE-49C1-906E-4CEDF4518181}"/>
    <dgm:cxn modelId="{7FBCF690-7C50-42A7-8472-C8E8ECAC7758}" srcId="{80A132D4-2A6F-4144-B79C-764B909D121B}" destId="{A5F9B8F6-7559-4926-83AD-DFACD5CDDB3E}" srcOrd="1" destOrd="0" parTransId="{5476E11F-3C95-444D-B15B-0424158BBDF0}" sibTransId="{791EC04A-1873-4FF9-BBCD-293800545514}"/>
    <dgm:cxn modelId="{38B2E846-FAF0-4043-BB0F-FDD57C1BFB2D}" srcId="{3074465D-1105-4403-996A-3A3100229F92}" destId="{F7820636-1101-47FA-BBF1-40F44EB04A72}" srcOrd="1" destOrd="0" parTransId="{46130B4D-7693-41BA-BD52-7392C49A936F}" sibTransId="{303B95AB-4BEC-4179-8E08-4F166BAADAF0}"/>
    <dgm:cxn modelId="{3D1E9904-0188-4927-9A0A-D009AE59810D}" type="presOf" srcId="{1B6EE1E5-5D63-4B33-A66A-E9741126D3DE}" destId="{294C7249-079D-4EBC-897D-73378F3C454B}" srcOrd="0" destOrd="0" presId="urn:microsoft.com/office/officeart/2005/8/layout/cycle4"/>
    <dgm:cxn modelId="{71C1628F-819F-4AF7-AE3D-0EC44A793CD1}" type="presOf" srcId="{80A132D4-2A6F-4144-B79C-764B909D121B}" destId="{C2899568-7F91-4408-8324-72C0405E1602}" srcOrd="0" destOrd="0" presId="urn:microsoft.com/office/officeart/2005/8/layout/cycle4"/>
    <dgm:cxn modelId="{DFE4D8A0-2E85-4B8F-820F-BE803B32F1F2}" type="presOf" srcId="{F7820636-1101-47FA-BBF1-40F44EB04A72}" destId="{B3C7D88E-6E95-4112-B0A3-61F61F06B3B9}" srcOrd="0" destOrd="1" presId="urn:microsoft.com/office/officeart/2005/8/layout/cycle4"/>
    <dgm:cxn modelId="{458672C7-1117-41AB-964B-4EB9760206E9}" type="presOf" srcId="{A5F9B8F6-7559-4926-83AD-DFACD5CDDB3E}" destId="{B0EFB49B-8B4B-4D76-8401-515AEB102753}" srcOrd="0" destOrd="1" presId="urn:microsoft.com/office/officeart/2005/8/layout/cycle4"/>
    <dgm:cxn modelId="{00AE4F31-18CB-45D4-9659-FB53E2856A9F}" type="presOf" srcId="{48303C8F-C77A-4045-8B1A-96D2D7B2F493}" destId="{8B94CD1D-8E74-4C9F-B032-F3DECA648858}" srcOrd="0" destOrd="0" presId="urn:microsoft.com/office/officeart/2005/8/layout/cycle4"/>
    <dgm:cxn modelId="{5DC385E5-5222-49F8-B376-6137847A099C}" type="presOf" srcId="{B79E9D57-FE37-4C95-B316-A98067816B99}" destId="{1E9246E9-7C25-4F60-9D97-0C34BE313D4D}" srcOrd="1" destOrd="2" presId="urn:microsoft.com/office/officeart/2005/8/layout/cycle4"/>
    <dgm:cxn modelId="{D93B47FB-B624-4B0F-BE3E-8EA1DBFAF64A}" type="presParOf" srcId="{294C7249-079D-4EBC-897D-73378F3C454B}" destId="{6E3CE939-5125-474B-A968-F2ACF9C7629A}" srcOrd="0" destOrd="0" presId="urn:microsoft.com/office/officeart/2005/8/layout/cycle4"/>
    <dgm:cxn modelId="{7EAB5DA6-0AA3-4073-946A-7D6F7FD804F1}" type="presParOf" srcId="{6E3CE939-5125-474B-A968-F2ACF9C7629A}" destId="{D09D004C-64F2-432E-B607-1511C82DFE52}" srcOrd="0" destOrd="0" presId="urn:microsoft.com/office/officeart/2005/8/layout/cycle4"/>
    <dgm:cxn modelId="{E96E9EE0-2840-49F8-8BBF-719BB28C72A6}" type="presParOf" srcId="{D09D004C-64F2-432E-B607-1511C82DFE52}" destId="{B0EFB49B-8B4B-4D76-8401-515AEB102753}" srcOrd="0" destOrd="0" presId="urn:microsoft.com/office/officeart/2005/8/layout/cycle4"/>
    <dgm:cxn modelId="{6112683C-892C-4073-AF3B-268139EE4431}" type="presParOf" srcId="{D09D004C-64F2-432E-B607-1511C82DFE52}" destId="{D9F313B3-3BA3-4610-8CEB-F431A179C328}" srcOrd="1" destOrd="0" presId="urn:microsoft.com/office/officeart/2005/8/layout/cycle4"/>
    <dgm:cxn modelId="{9F1C466A-2C58-44FD-A91E-43FBEB354009}" type="presParOf" srcId="{6E3CE939-5125-474B-A968-F2ACF9C7629A}" destId="{CB95D499-0CE2-475D-9840-6D6F6C81B895}" srcOrd="1" destOrd="0" presId="urn:microsoft.com/office/officeart/2005/8/layout/cycle4"/>
    <dgm:cxn modelId="{BAD86799-7F20-4A1C-B2FA-E9AA8F871B03}" type="presParOf" srcId="{CB95D499-0CE2-475D-9840-6D6F6C81B895}" destId="{8B94CD1D-8E74-4C9F-B032-F3DECA648858}" srcOrd="0" destOrd="0" presId="urn:microsoft.com/office/officeart/2005/8/layout/cycle4"/>
    <dgm:cxn modelId="{FF999CC4-2FF5-46C6-A747-4618C7F2A97C}" type="presParOf" srcId="{CB95D499-0CE2-475D-9840-6D6F6C81B895}" destId="{6B908508-4A78-44F9-97A0-D7339D3D365B}" srcOrd="1" destOrd="0" presId="urn:microsoft.com/office/officeart/2005/8/layout/cycle4"/>
    <dgm:cxn modelId="{E5B28516-89D5-43A2-A3DE-E829D4A3C354}" type="presParOf" srcId="{6E3CE939-5125-474B-A968-F2ACF9C7629A}" destId="{6E8C9074-8411-4813-9775-0081BA32982D}" srcOrd="2" destOrd="0" presId="urn:microsoft.com/office/officeart/2005/8/layout/cycle4"/>
    <dgm:cxn modelId="{1C010C16-2002-40AF-9B30-5AE90A248CF6}" type="presParOf" srcId="{6E8C9074-8411-4813-9775-0081BA32982D}" destId="{837C29DA-81D3-42E3-8688-4CBD1E656CD3}" srcOrd="0" destOrd="0" presId="urn:microsoft.com/office/officeart/2005/8/layout/cycle4"/>
    <dgm:cxn modelId="{47DB83E0-DC43-4F4F-B200-9AF2F10EE9AD}" type="presParOf" srcId="{6E8C9074-8411-4813-9775-0081BA32982D}" destId="{5655E23C-5E60-42C5-8690-BEE6FAFD7454}" srcOrd="1" destOrd="0" presId="urn:microsoft.com/office/officeart/2005/8/layout/cycle4"/>
    <dgm:cxn modelId="{324BCEC2-1EF9-4F47-A769-A42F399CD7B1}" type="presParOf" srcId="{6E3CE939-5125-474B-A968-F2ACF9C7629A}" destId="{05256EB3-4531-42CD-AFAA-E0CFA73D680A}" srcOrd="3" destOrd="0" presId="urn:microsoft.com/office/officeart/2005/8/layout/cycle4"/>
    <dgm:cxn modelId="{EBA4017D-D674-4920-A718-20FFBCA17644}" type="presParOf" srcId="{05256EB3-4531-42CD-AFAA-E0CFA73D680A}" destId="{B3C7D88E-6E95-4112-B0A3-61F61F06B3B9}" srcOrd="0" destOrd="0" presId="urn:microsoft.com/office/officeart/2005/8/layout/cycle4"/>
    <dgm:cxn modelId="{C43576C4-BC25-496A-92CC-85291194236B}" type="presParOf" srcId="{05256EB3-4531-42CD-AFAA-E0CFA73D680A}" destId="{1E9246E9-7C25-4F60-9D97-0C34BE313D4D}" srcOrd="1" destOrd="0" presId="urn:microsoft.com/office/officeart/2005/8/layout/cycle4"/>
    <dgm:cxn modelId="{3AF2BCF8-A179-4AB3-9B65-05EA3DF8797F}" type="presParOf" srcId="{6E3CE939-5125-474B-A968-F2ACF9C7629A}" destId="{AB79233C-57A4-4203-9C32-2D761E19F1DF}" srcOrd="4" destOrd="0" presId="urn:microsoft.com/office/officeart/2005/8/layout/cycle4"/>
    <dgm:cxn modelId="{C0D8B195-EB47-48A1-B847-C7015C7787B2}" type="presParOf" srcId="{294C7249-079D-4EBC-897D-73378F3C454B}" destId="{D788F5AE-6C3A-40CB-BA01-C0646E7FCF8D}" srcOrd="1" destOrd="0" presId="urn:microsoft.com/office/officeart/2005/8/layout/cycle4"/>
    <dgm:cxn modelId="{BCF82389-F305-44EE-BD35-962D85DE4189}" type="presParOf" srcId="{D788F5AE-6C3A-40CB-BA01-C0646E7FCF8D}" destId="{C2899568-7F91-4408-8324-72C0405E1602}" srcOrd="0" destOrd="0" presId="urn:microsoft.com/office/officeart/2005/8/layout/cycle4"/>
    <dgm:cxn modelId="{21514F87-69CD-4336-AB69-55DB04D14DB6}" type="presParOf" srcId="{D788F5AE-6C3A-40CB-BA01-C0646E7FCF8D}" destId="{B88DD964-17A3-4043-AAC6-1DB85A6971A3}" srcOrd="1" destOrd="0" presId="urn:microsoft.com/office/officeart/2005/8/layout/cycle4"/>
    <dgm:cxn modelId="{6452F068-909E-4DE0-9A19-27CC09FA6334}" type="presParOf" srcId="{D788F5AE-6C3A-40CB-BA01-C0646E7FCF8D}" destId="{432653AA-96C3-47CA-8FDE-538B444AEE6D}" srcOrd="2" destOrd="0" presId="urn:microsoft.com/office/officeart/2005/8/layout/cycle4"/>
    <dgm:cxn modelId="{16E13A43-E8A1-41F6-B0C1-48CDCD6083EB}" type="presParOf" srcId="{D788F5AE-6C3A-40CB-BA01-C0646E7FCF8D}" destId="{84A15AEA-6D5F-491C-9451-9513CE01265F}" srcOrd="3" destOrd="0" presId="urn:microsoft.com/office/officeart/2005/8/layout/cycle4"/>
    <dgm:cxn modelId="{84CA39E8-D767-4C54-8275-2743B12688AE}" type="presParOf" srcId="{D788F5AE-6C3A-40CB-BA01-C0646E7FCF8D}" destId="{6C87291B-C092-4E02-B0A9-53ADA058976B}" srcOrd="4" destOrd="0" presId="urn:microsoft.com/office/officeart/2005/8/layout/cycle4"/>
    <dgm:cxn modelId="{E898B5B5-8CE2-41F4-9682-04AE7F540B81}" type="presParOf" srcId="{294C7249-079D-4EBC-897D-73378F3C454B}" destId="{02786DB1-154B-4D38-A46B-827B457AD8BD}" srcOrd="2" destOrd="0" presId="urn:microsoft.com/office/officeart/2005/8/layout/cycle4"/>
    <dgm:cxn modelId="{AE52945C-8EB5-42C9-B942-5C72333B2EC4}" type="presParOf" srcId="{294C7249-079D-4EBC-897D-73378F3C454B}" destId="{1948269E-40DD-49FC-AA57-D9E45BF59B4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18AC34-8C7C-43CC-91ED-13BF19770F64}" type="doc">
      <dgm:prSet loTypeId="urn:microsoft.com/office/officeart/2005/8/layout/vList4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4856B48-C3ED-48C3-8FF2-21489B618CC3}">
      <dgm:prSet phldrT="[Text]"/>
      <dgm:spPr/>
      <dgm:t>
        <a:bodyPr/>
        <a:lstStyle/>
        <a:p>
          <a:r>
            <a:rPr lang="en-US" dirty="0" smtClean="0"/>
            <a:t>HB 12.0</a:t>
          </a:r>
        </a:p>
        <a:p>
          <a:r>
            <a:rPr lang="en-US" dirty="0" smtClean="0"/>
            <a:t>TC 5400  DC 72/22/6</a:t>
          </a:r>
        </a:p>
        <a:p>
          <a:r>
            <a:rPr lang="en-US" dirty="0" smtClean="0"/>
            <a:t>ESR 10mm/</a:t>
          </a:r>
          <a:r>
            <a:rPr lang="en-US" dirty="0" err="1" smtClean="0"/>
            <a:t>hr</a:t>
          </a:r>
          <a:endParaRPr lang="en-US" dirty="0" smtClean="0"/>
        </a:p>
        <a:p>
          <a:r>
            <a:rPr lang="en-US" dirty="0" smtClean="0"/>
            <a:t>PLATELETS 1.9 LAKHS</a:t>
          </a:r>
          <a:endParaRPr lang="en-US" dirty="0"/>
        </a:p>
      </dgm:t>
    </dgm:pt>
    <dgm:pt modelId="{904DB615-E42B-4FE6-85E9-109AA5BB7A06}" type="parTrans" cxnId="{43FFD666-6CA1-47D1-B695-4A2868C5D514}">
      <dgm:prSet/>
      <dgm:spPr/>
      <dgm:t>
        <a:bodyPr/>
        <a:lstStyle/>
        <a:p>
          <a:endParaRPr lang="en-US"/>
        </a:p>
      </dgm:t>
    </dgm:pt>
    <dgm:pt modelId="{8208BFF9-176F-481E-976C-C33F87427FFF}" type="sibTrans" cxnId="{43FFD666-6CA1-47D1-B695-4A2868C5D514}">
      <dgm:prSet/>
      <dgm:spPr/>
      <dgm:t>
        <a:bodyPr/>
        <a:lstStyle/>
        <a:p>
          <a:endParaRPr lang="en-US"/>
        </a:p>
      </dgm:t>
    </dgm:pt>
    <dgm:pt modelId="{A1F5FC8A-D47B-4A32-B68A-3A9F6189C8EC}">
      <dgm:prSet phldrT="[Text]" custT="1"/>
      <dgm:spPr/>
      <dgm:t>
        <a:bodyPr/>
        <a:lstStyle/>
        <a:p>
          <a:r>
            <a:rPr lang="en-US" sz="1600" dirty="0" smtClean="0"/>
            <a:t>    TOTAL BILIRUBIN – 0.9</a:t>
          </a:r>
          <a:endParaRPr lang="en-US" sz="1800" dirty="0"/>
        </a:p>
      </dgm:t>
    </dgm:pt>
    <dgm:pt modelId="{E507AAFE-2F97-4CCC-A3C2-434F4E189A76}" type="parTrans" cxnId="{DB7837DC-BE1D-4349-A5FB-07F23D4DC08E}">
      <dgm:prSet/>
      <dgm:spPr/>
      <dgm:t>
        <a:bodyPr/>
        <a:lstStyle/>
        <a:p>
          <a:endParaRPr lang="en-US"/>
        </a:p>
      </dgm:t>
    </dgm:pt>
    <dgm:pt modelId="{8A4B3CDA-C7CE-4F17-B38E-C122BDC634A2}" type="sibTrans" cxnId="{DB7837DC-BE1D-4349-A5FB-07F23D4DC08E}">
      <dgm:prSet/>
      <dgm:spPr/>
      <dgm:t>
        <a:bodyPr/>
        <a:lstStyle/>
        <a:p>
          <a:endParaRPr lang="en-US"/>
        </a:p>
      </dgm:t>
    </dgm:pt>
    <dgm:pt modelId="{5A356D5F-F99B-4EA3-9A27-77301AF15DD2}">
      <dgm:prSet phldrT="[Text]" custT="1"/>
      <dgm:spPr/>
      <dgm:t>
        <a:bodyPr/>
        <a:lstStyle/>
        <a:p>
          <a:r>
            <a:rPr lang="en-US" sz="1600" dirty="0" smtClean="0"/>
            <a:t>SR PROTEIN -7.1</a:t>
          </a:r>
          <a:endParaRPr lang="en-US" sz="1600" dirty="0"/>
        </a:p>
      </dgm:t>
    </dgm:pt>
    <dgm:pt modelId="{704D4712-060C-4BC5-BE2F-7BB33E914516}" type="parTrans" cxnId="{39AFD029-C472-427B-B865-1C6B7816D8F2}">
      <dgm:prSet/>
      <dgm:spPr/>
      <dgm:t>
        <a:bodyPr/>
        <a:lstStyle/>
        <a:p>
          <a:endParaRPr lang="en-US"/>
        </a:p>
      </dgm:t>
    </dgm:pt>
    <dgm:pt modelId="{E49A8B4D-F5D2-4434-87EB-03DC43F47636}" type="sibTrans" cxnId="{39AFD029-C472-427B-B865-1C6B7816D8F2}">
      <dgm:prSet/>
      <dgm:spPr/>
      <dgm:t>
        <a:bodyPr/>
        <a:lstStyle/>
        <a:p>
          <a:endParaRPr lang="en-US"/>
        </a:p>
      </dgm:t>
    </dgm:pt>
    <dgm:pt modelId="{8942462D-04C9-46FA-BDAF-2C33E8401AEE}">
      <dgm:prSet phldrT="[Text]"/>
      <dgm:spPr/>
      <dgm:t>
        <a:bodyPr/>
        <a:lstStyle/>
        <a:p>
          <a:endParaRPr lang="en-US" sz="1800" dirty="0" smtClean="0"/>
        </a:p>
      </dgm:t>
    </dgm:pt>
    <dgm:pt modelId="{9D260C12-406D-4344-8840-19F15E14B03B}" type="parTrans" cxnId="{3A2CA87C-13DE-4FC4-AF81-78CB5C51B6AE}">
      <dgm:prSet/>
      <dgm:spPr/>
      <dgm:t>
        <a:bodyPr/>
        <a:lstStyle/>
        <a:p>
          <a:endParaRPr lang="en-US"/>
        </a:p>
      </dgm:t>
    </dgm:pt>
    <dgm:pt modelId="{6832C2F4-A392-4F9A-95F3-7DE9077462C8}" type="sibTrans" cxnId="{3A2CA87C-13DE-4FC4-AF81-78CB5C51B6AE}">
      <dgm:prSet/>
      <dgm:spPr/>
      <dgm:t>
        <a:bodyPr/>
        <a:lstStyle/>
        <a:p>
          <a:endParaRPr lang="en-US"/>
        </a:p>
      </dgm:t>
    </dgm:pt>
    <dgm:pt modelId="{F7306601-77BC-4116-96FC-3F496D7BE4DD}">
      <dgm:prSet phldrT="[Text]" custT="1"/>
      <dgm:spPr/>
      <dgm:t>
        <a:bodyPr/>
        <a:lstStyle/>
        <a:p>
          <a:r>
            <a:rPr lang="en-US" sz="1800" dirty="0" smtClean="0"/>
            <a:t>UREA 29</a:t>
          </a:r>
          <a:endParaRPr lang="en-US" sz="1800" dirty="0"/>
        </a:p>
      </dgm:t>
    </dgm:pt>
    <dgm:pt modelId="{0A9F1F46-2A8A-463E-8A49-AAA20860336D}" type="parTrans" cxnId="{2C5DBC0F-FFBB-4503-8C64-E9DACCCF7492}">
      <dgm:prSet/>
      <dgm:spPr/>
      <dgm:t>
        <a:bodyPr/>
        <a:lstStyle/>
        <a:p>
          <a:endParaRPr lang="en-US"/>
        </a:p>
      </dgm:t>
    </dgm:pt>
    <dgm:pt modelId="{F182BFF8-F624-453B-A907-B72B40FDD312}" type="sibTrans" cxnId="{2C5DBC0F-FFBB-4503-8C64-E9DACCCF7492}">
      <dgm:prSet/>
      <dgm:spPr/>
      <dgm:t>
        <a:bodyPr/>
        <a:lstStyle/>
        <a:p>
          <a:endParaRPr lang="en-US"/>
        </a:p>
      </dgm:t>
    </dgm:pt>
    <dgm:pt modelId="{B66A2494-BA59-4EF5-8DB3-1F7708A6B938}">
      <dgm:prSet phldrT="[Text]" phldr="1"/>
      <dgm:spPr/>
      <dgm:t>
        <a:bodyPr/>
        <a:lstStyle/>
        <a:p>
          <a:endParaRPr lang="en-US" sz="1400" dirty="0"/>
        </a:p>
      </dgm:t>
    </dgm:pt>
    <dgm:pt modelId="{39333706-8569-4228-B22D-34644984C19C}" type="parTrans" cxnId="{1681EB27-E352-47F6-A130-149EAE8F7587}">
      <dgm:prSet/>
      <dgm:spPr/>
      <dgm:t>
        <a:bodyPr/>
        <a:lstStyle/>
        <a:p>
          <a:endParaRPr lang="en-US"/>
        </a:p>
      </dgm:t>
    </dgm:pt>
    <dgm:pt modelId="{F50C1984-D796-47A0-9795-9EC9A12E7B91}" type="sibTrans" cxnId="{1681EB27-E352-47F6-A130-149EAE8F7587}">
      <dgm:prSet/>
      <dgm:spPr/>
      <dgm:t>
        <a:bodyPr/>
        <a:lstStyle/>
        <a:p>
          <a:endParaRPr lang="en-US"/>
        </a:p>
      </dgm:t>
    </dgm:pt>
    <dgm:pt modelId="{0BAF3156-8AFE-46C4-9D7C-53BE36ACA69B}">
      <dgm:prSet phldrT="[Text]"/>
      <dgm:spPr/>
      <dgm:t>
        <a:bodyPr/>
        <a:lstStyle/>
        <a:p>
          <a:endParaRPr lang="en-US" sz="1400" dirty="0"/>
        </a:p>
      </dgm:t>
    </dgm:pt>
    <dgm:pt modelId="{C50F473E-4A6F-4A94-9BEA-B8497411C3ED}" type="parTrans" cxnId="{1DB67187-5493-443D-91C8-09BE55E7A004}">
      <dgm:prSet/>
      <dgm:spPr/>
      <dgm:t>
        <a:bodyPr/>
        <a:lstStyle/>
        <a:p>
          <a:endParaRPr lang="en-US"/>
        </a:p>
      </dgm:t>
    </dgm:pt>
    <dgm:pt modelId="{ACF98B0D-AB9E-45F6-820C-1DE87888535E}" type="sibTrans" cxnId="{1DB67187-5493-443D-91C8-09BE55E7A004}">
      <dgm:prSet/>
      <dgm:spPr/>
      <dgm:t>
        <a:bodyPr/>
        <a:lstStyle/>
        <a:p>
          <a:endParaRPr lang="en-US"/>
        </a:p>
      </dgm:t>
    </dgm:pt>
    <dgm:pt modelId="{361D162F-DEC5-4CCA-BED9-958F6232582E}">
      <dgm:prSet phldrT="[Text]" custT="1"/>
      <dgm:spPr/>
      <dgm:t>
        <a:bodyPr/>
        <a:lstStyle/>
        <a:p>
          <a:r>
            <a:rPr lang="en-US" sz="1600" dirty="0" smtClean="0"/>
            <a:t>SGOT- 35     SGPT- 39      ALP- 49</a:t>
          </a:r>
          <a:endParaRPr lang="en-US" sz="1600" dirty="0"/>
        </a:p>
      </dgm:t>
    </dgm:pt>
    <dgm:pt modelId="{FBE8F5B3-7955-403C-8B47-E2240117783B}" type="parTrans" cxnId="{5C387707-A3BC-48F1-ACCE-DB86C1B8BFB3}">
      <dgm:prSet/>
      <dgm:spPr/>
      <dgm:t>
        <a:bodyPr/>
        <a:lstStyle/>
        <a:p>
          <a:endParaRPr lang="en-US"/>
        </a:p>
      </dgm:t>
    </dgm:pt>
    <dgm:pt modelId="{CAD93030-5E63-4B44-B64B-F17969678DD1}" type="sibTrans" cxnId="{5C387707-A3BC-48F1-ACCE-DB86C1B8BFB3}">
      <dgm:prSet/>
      <dgm:spPr/>
      <dgm:t>
        <a:bodyPr/>
        <a:lstStyle/>
        <a:p>
          <a:endParaRPr lang="en-US"/>
        </a:p>
      </dgm:t>
    </dgm:pt>
    <dgm:pt modelId="{36289C2A-5A17-4AEF-91B0-6C3DD3C23C1D}">
      <dgm:prSet phldrT="[Text]" custT="1"/>
      <dgm:spPr/>
      <dgm:t>
        <a:bodyPr/>
        <a:lstStyle/>
        <a:p>
          <a:r>
            <a:rPr lang="en-US" sz="1800" dirty="0" smtClean="0"/>
            <a:t>CREATININE0.9</a:t>
          </a:r>
          <a:endParaRPr lang="en-US" sz="1800" dirty="0"/>
        </a:p>
      </dgm:t>
    </dgm:pt>
    <dgm:pt modelId="{5ED6F386-44EE-4312-A581-FACF4ACF7E16}" type="parTrans" cxnId="{76CF463C-EB05-4977-B3AF-E88BEB45E4ED}">
      <dgm:prSet/>
      <dgm:spPr/>
      <dgm:t>
        <a:bodyPr/>
        <a:lstStyle/>
        <a:p>
          <a:endParaRPr lang="en-US"/>
        </a:p>
      </dgm:t>
    </dgm:pt>
    <dgm:pt modelId="{6E889845-7631-467D-83B9-8630E604042C}" type="sibTrans" cxnId="{76CF463C-EB05-4977-B3AF-E88BEB45E4ED}">
      <dgm:prSet/>
      <dgm:spPr/>
      <dgm:t>
        <a:bodyPr/>
        <a:lstStyle/>
        <a:p>
          <a:endParaRPr lang="en-US"/>
        </a:p>
      </dgm:t>
    </dgm:pt>
    <dgm:pt modelId="{6D7CD4E0-9337-4FAF-A21F-CFA7FC13ACD2}">
      <dgm:prSet phldrT="[Text]"/>
      <dgm:spPr/>
      <dgm:t>
        <a:bodyPr/>
        <a:lstStyle/>
        <a:p>
          <a:endParaRPr lang="en-US" sz="1400" dirty="0"/>
        </a:p>
      </dgm:t>
    </dgm:pt>
    <dgm:pt modelId="{8015A9BA-51B8-4705-8C9F-F1AC57BAB362}" type="parTrans" cxnId="{BA39E74A-3E97-485F-840A-1054EDCF3B39}">
      <dgm:prSet/>
      <dgm:spPr/>
      <dgm:t>
        <a:bodyPr/>
        <a:lstStyle/>
        <a:p>
          <a:endParaRPr lang="en-US"/>
        </a:p>
      </dgm:t>
    </dgm:pt>
    <dgm:pt modelId="{48ED0C93-A5B9-4524-88BF-A0F59FBD7AE2}" type="sibTrans" cxnId="{BA39E74A-3E97-485F-840A-1054EDCF3B39}">
      <dgm:prSet/>
      <dgm:spPr/>
      <dgm:t>
        <a:bodyPr/>
        <a:lstStyle/>
        <a:p>
          <a:endParaRPr lang="en-US"/>
        </a:p>
      </dgm:t>
    </dgm:pt>
    <dgm:pt modelId="{F17D882A-7911-4E11-B2B2-BF3457F04F1F}">
      <dgm:prSet phldrT="[Text]" custT="1"/>
      <dgm:spPr/>
      <dgm:t>
        <a:bodyPr/>
        <a:lstStyle/>
        <a:p>
          <a:r>
            <a:rPr lang="en-US" sz="1800" dirty="0" smtClean="0"/>
            <a:t>RBS 100MG/DL</a:t>
          </a:r>
          <a:endParaRPr lang="en-US" sz="1800" dirty="0"/>
        </a:p>
      </dgm:t>
    </dgm:pt>
    <dgm:pt modelId="{2FA8B418-C48E-42F7-99A3-92449FE72317}" type="parTrans" cxnId="{233455F1-6878-43E0-91A3-90AB3699B27A}">
      <dgm:prSet/>
      <dgm:spPr/>
      <dgm:t>
        <a:bodyPr/>
        <a:lstStyle/>
        <a:p>
          <a:endParaRPr lang="en-US"/>
        </a:p>
      </dgm:t>
    </dgm:pt>
    <dgm:pt modelId="{E45587CE-854A-4D43-B35A-840109E743E7}" type="sibTrans" cxnId="{233455F1-6878-43E0-91A3-90AB3699B27A}">
      <dgm:prSet/>
      <dgm:spPr/>
      <dgm:t>
        <a:bodyPr/>
        <a:lstStyle/>
        <a:p>
          <a:endParaRPr lang="en-US"/>
        </a:p>
      </dgm:t>
    </dgm:pt>
    <dgm:pt modelId="{000C0A51-FD50-4FAF-88A8-0F5DBB856D27}">
      <dgm:prSet phldrT="[Text]" custT="1"/>
      <dgm:spPr/>
      <dgm:t>
        <a:bodyPr/>
        <a:lstStyle/>
        <a:p>
          <a:r>
            <a:rPr lang="en-US" sz="1600" dirty="0" smtClean="0"/>
            <a:t> SR ALBUMIN- 4.0</a:t>
          </a:r>
          <a:endParaRPr lang="en-US" sz="1600" dirty="0"/>
        </a:p>
      </dgm:t>
    </dgm:pt>
    <dgm:pt modelId="{7E5E91E1-6812-4B26-B898-4710E9925874}" type="parTrans" cxnId="{3A3985CC-A02A-4805-97CC-623B63603E25}">
      <dgm:prSet/>
      <dgm:spPr/>
      <dgm:t>
        <a:bodyPr/>
        <a:lstStyle/>
        <a:p>
          <a:endParaRPr lang="en-US"/>
        </a:p>
      </dgm:t>
    </dgm:pt>
    <dgm:pt modelId="{CB2B20C8-F58E-43A0-BBB5-7F17BAED6033}" type="sibTrans" cxnId="{3A3985CC-A02A-4805-97CC-623B63603E25}">
      <dgm:prSet/>
      <dgm:spPr/>
      <dgm:t>
        <a:bodyPr/>
        <a:lstStyle/>
        <a:p>
          <a:endParaRPr lang="en-US"/>
        </a:p>
      </dgm:t>
    </dgm:pt>
    <dgm:pt modelId="{8FD618CE-6FF7-445D-8E16-B552170433E5}">
      <dgm:prSet phldrT="[Text]" custT="1"/>
      <dgm:spPr/>
      <dgm:t>
        <a:bodyPr/>
        <a:lstStyle/>
        <a:p>
          <a:r>
            <a:rPr lang="en-US" sz="1600" dirty="0" smtClean="0"/>
            <a:t> SR GLOBULIN -3.1</a:t>
          </a:r>
          <a:endParaRPr lang="en-US" sz="1600" dirty="0"/>
        </a:p>
      </dgm:t>
    </dgm:pt>
    <dgm:pt modelId="{E75329D3-03BB-4177-91FD-6F0A170CBC4A}" type="parTrans" cxnId="{6CAB6AD8-6406-4216-8862-56BDAE3F52A8}">
      <dgm:prSet/>
      <dgm:spPr/>
      <dgm:t>
        <a:bodyPr/>
        <a:lstStyle/>
        <a:p>
          <a:endParaRPr lang="en-US"/>
        </a:p>
      </dgm:t>
    </dgm:pt>
    <dgm:pt modelId="{5D76DE73-04AE-456F-88AF-97C0D526C4D0}" type="sibTrans" cxnId="{6CAB6AD8-6406-4216-8862-56BDAE3F52A8}">
      <dgm:prSet/>
      <dgm:spPr/>
      <dgm:t>
        <a:bodyPr/>
        <a:lstStyle/>
        <a:p>
          <a:endParaRPr lang="en-US"/>
        </a:p>
      </dgm:t>
    </dgm:pt>
    <dgm:pt modelId="{CE48737D-2D21-477F-99DA-ED9C82EC8B84}" type="pres">
      <dgm:prSet presAssocID="{7A18AC34-8C7C-43CC-91ED-13BF19770F6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0DFF2-38A4-4448-BEDD-7B13CF8B301C}" type="pres">
      <dgm:prSet presAssocID="{F4856B48-C3ED-48C3-8FF2-21489B618CC3}" presName="comp" presStyleCnt="0"/>
      <dgm:spPr/>
    </dgm:pt>
    <dgm:pt modelId="{2CC9D65B-C60B-4857-B6E0-F91EFA0ADF6A}" type="pres">
      <dgm:prSet presAssocID="{F4856B48-C3ED-48C3-8FF2-21489B618CC3}" presName="box" presStyleLbl="node1" presStyleIdx="0" presStyleCnt="3"/>
      <dgm:spPr/>
      <dgm:t>
        <a:bodyPr/>
        <a:lstStyle/>
        <a:p>
          <a:endParaRPr lang="en-US"/>
        </a:p>
      </dgm:t>
    </dgm:pt>
    <dgm:pt modelId="{7C363392-B2F6-428C-9734-C55337DA75A7}" type="pres">
      <dgm:prSet presAssocID="{F4856B48-C3ED-48C3-8FF2-21489B618CC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E87934-E93F-49CE-8E06-4E2F4EB0B472}" type="pres">
      <dgm:prSet presAssocID="{F4856B48-C3ED-48C3-8FF2-21489B618CC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1898A-2AA1-444D-BAAC-831A9DA122D5}" type="pres">
      <dgm:prSet presAssocID="{8208BFF9-176F-481E-976C-C33F87427FFF}" presName="spacer" presStyleCnt="0"/>
      <dgm:spPr/>
    </dgm:pt>
    <dgm:pt modelId="{737B9D95-55AD-4AE7-91BC-772AC65B338F}" type="pres">
      <dgm:prSet presAssocID="{A1F5FC8A-D47B-4A32-B68A-3A9F6189C8EC}" presName="comp" presStyleCnt="0"/>
      <dgm:spPr/>
    </dgm:pt>
    <dgm:pt modelId="{6C573502-F711-4FAA-A145-445935165010}" type="pres">
      <dgm:prSet presAssocID="{A1F5FC8A-D47B-4A32-B68A-3A9F6189C8EC}" presName="box" presStyleLbl="node1" presStyleIdx="1" presStyleCnt="3"/>
      <dgm:spPr/>
      <dgm:t>
        <a:bodyPr/>
        <a:lstStyle/>
        <a:p>
          <a:endParaRPr lang="en-US"/>
        </a:p>
      </dgm:t>
    </dgm:pt>
    <dgm:pt modelId="{3FABE928-68B8-4846-97D2-81C74E985B22}" type="pres">
      <dgm:prSet presAssocID="{A1F5FC8A-D47B-4A32-B68A-3A9F6189C8E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F0BDE93-97FA-4805-A5CC-4CD1FA6F2C64}" type="pres">
      <dgm:prSet presAssocID="{A1F5FC8A-D47B-4A32-B68A-3A9F6189C8E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9C6C0-7FD2-40A6-89AC-0898972F3D09}" type="pres">
      <dgm:prSet presAssocID="{8A4B3CDA-C7CE-4F17-B38E-C122BDC634A2}" presName="spacer" presStyleCnt="0"/>
      <dgm:spPr/>
    </dgm:pt>
    <dgm:pt modelId="{FFF78522-9EFE-446B-A164-D4FF58A85C71}" type="pres">
      <dgm:prSet presAssocID="{8942462D-04C9-46FA-BDAF-2C33E8401AEE}" presName="comp" presStyleCnt="0"/>
      <dgm:spPr/>
    </dgm:pt>
    <dgm:pt modelId="{D13C5889-9042-4883-8874-DD0BF35962B4}" type="pres">
      <dgm:prSet presAssocID="{8942462D-04C9-46FA-BDAF-2C33E8401AEE}" presName="box" presStyleLbl="node1" presStyleIdx="2" presStyleCnt="3"/>
      <dgm:spPr/>
      <dgm:t>
        <a:bodyPr/>
        <a:lstStyle/>
        <a:p>
          <a:endParaRPr lang="en-US"/>
        </a:p>
      </dgm:t>
    </dgm:pt>
    <dgm:pt modelId="{ECCC817D-178C-4421-A828-C8B0D2F694F8}" type="pres">
      <dgm:prSet presAssocID="{8942462D-04C9-46FA-BDAF-2C33E8401AE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8D36453-33C4-4253-A7F7-3C37D9D3B4B8}" type="pres">
      <dgm:prSet presAssocID="{8942462D-04C9-46FA-BDAF-2C33E8401AE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BFC795-349C-4528-8954-9FD910B5F701}" type="presOf" srcId="{8FD618CE-6FF7-445D-8E16-B552170433E5}" destId="{6C573502-F711-4FAA-A145-445935165010}" srcOrd="0" destOrd="3" presId="urn:microsoft.com/office/officeart/2005/8/layout/vList4"/>
    <dgm:cxn modelId="{18826AC5-EA35-48D0-AF60-223F2FD61C40}" type="presOf" srcId="{361D162F-DEC5-4CCA-BED9-958F6232582E}" destId="{0F0BDE93-97FA-4805-A5CC-4CD1FA6F2C64}" srcOrd="1" destOrd="4" presId="urn:microsoft.com/office/officeart/2005/8/layout/vList4"/>
    <dgm:cxn modelId="{F96AC8DF-C8B0-488A-90EF-4E92500FA1E6}" type="presOf" srcId="{5A356D5F-F99B-4EA3-9A27-77301AF15DD2}" destId="{6C573502-F711-4FAA-A145-445935165010}" srcOrd="0" destOrd="1" presId="urn:microsoft.com/office/officeart/2005/8/layout/vList4"/>
    <dgm:cxn modelId="{BE292083-25AC-4179-ABE5-39310A4C8F45}" type="presOf" srcId="{A1F5FC8A-D47B-4A32-B68A-3A9F6189C8EC}" destId="{6C573502-F711-4FAA-A145-445935165010}" srcOrd="0" destOrd="0" presId="urn:microsoft.com/office/officeart/2005/8/layout/vList4"/>
    <dgm:cxn modelId="{47DF3B90-DEDA-4220-8B1F-759BA9628C03}" type="presOf" srcId="{36289C2A-5A17-4AEF-91B0-6C3DD3C23C1D}" destId="{D13C5889-9042-4883-8874-DD0BF35962B4}" srcOrd="0" destOrd="3" presId="urn:microsoft.com/office/officeart/2005/8/layout/vList4"/>
    <dgm:cxn modelId="{3A3985CC-A02A-4805-97CC-623B63603E25}" srcId="{A1F5FC8A-D47B-4A32-B68A-3A9F6189C8EC}" destId="{000C0A51-FD50-4FAF-88A8-0F5DBB856D27}" srcOrd="1" destOrd="0" parTransId="{7E5E91E1-6812-4B26-B898-4710E9925874}" sibTransId="{CB2B20C8-F58E-43A0-BBB5-7F17BAED6033}"/>
    <dgm:cxn modelId="{7177CCA7-BFA2-4F54-8510-FD3AC1AB7F45}" type="presOf" srcId="{8942462D-04C9-46FA-BDAF-2C33E8401AEE}" destId="{D13C5889-9042-4883-8874-DD0BF35962B4}" srcOrd="0" destOrd="0" presId="urn:microsoft.com/office/officeart/2005/8/layout/vList4"/>
    <dgm:cxn modelId="{877169B8-A738-4E92-B6C8-7E21DA69FDD4}" type="presOf" srcId="{8FD618CE-6FF7-445D-8E16-B552170433E5}" destId="{0F0BDE93-97FA-4805-A5CC-4CD1FA6F2C64}" srcOrd="1" destOrd="3" presId="urn:microsoft.com/office/officeart/2005/8/layout/vList4"/>
    <dgm:cxn modelId="{97A4143C-1599-49A6-B110-377C368C307C}" type="presOf" srcId="{8942462D-04C9-46FA-BDAF-2C33E8401AEE}" destId="{38D36453-33C4-4253-A7F7-3C37D9D3B4B8}" srcOrd="1" destOrd="0" presId="urn:microsoft.com/office/officeart/2005/8/layout/vList4"/>
    <dgm:cxn modelId="{BA39E74A-3E97-485F-840A-1054EDCF3B39}" srcId="{8942462D-04C9-46FA-BDAF-2C33E8401AEE}" destId="{6D7CD4E0-9337-4FAF-A21F-CFA7FC13ACD2}" srcOrd="3" destOrd="0" parTransId="{8015A9BA-51B8-4705-8C9F-F1AC57BAB362}" sibTransId="{48ED0C93-A5B9-4524-88BF-A0F59FBD7AE2}"/>
    <dgm:cxn modelId="{1681EB27-E352-47F6-A130-149EAE8F7587}" srcId="{8942462D-04C9-46FA-BDAF-2C33E8401AEE}" destId="{B66A2494-BA59-4EF5-8DB3-1F7708A6B938}" srcOrd="4" destOrd="0" parTransId="{39333706-8569-4228-B22D-34644984C19C}" sibTransId="{F50C1984-D796-47A0-9795-9EC9A12E7B91}"/>
    <dgm:cxn modelId="{7CA0AE3E-A49E-4E4E-B248-6D60A1DF79A6}" type="presOf" srcId="{F17D882A-7911-4E11-B2B2-BF3457F04F1F}" destId="{D13C5889-9042-4883-8874-DD0BF35962B4}" srcOrd="0" destOrd="1" presId="urn:microsoft.com/office/officeart/2005/8/layout/vList4"/>
    <dgm:cxn modelId="{925FB79D-3BE5-42DB-8C2E-B525C3A210F2}" type="presOf" srcId="{0BAF3156-8AFE-46C4-9D7C-53BE36ACA69B}" destId="{0F0BDE93-97FA-4805-A5CC-4CD1FA6F2C64}" srcOrd="1" destOrd="5" presId="urn:microsoft.com/office/officeart/2005/8/layout/vList4"/>
    <dgm:cxn modelId="{37BB764B-3B4C-4DFE-8280-CBEE5B168223}" type="presOf" srcId="{F4856B48-C3ED-48C3-8FF2-21489B618CC3}" destId="{98E87934-E93F-49CE-8E06-4E2F4EB0B472}" srcOrd="1" destOrd="0" presId="urn:microsoft.com/office/officeart/2005/8/layout/vList4"/>
    <dgm:cxn modelId="{76CF463C-EB05-4977-B3AF-E88BEB45E4ED}" srcId="{8942462D-04C9-46FA-BDAF-2C33E8401AEE}" destId="{36289C2A-5A17-4AEF-91B0-6C3DD3C23C1D}" srcOrd="2" destOrd="0" parTransId="{5ED6F386-44EE-4312-A581-FACF4ACF7E16}" sibTransId="{6E889845-7631-467D-83B9-8630E604042C}"/>
    <dgm:cxn modelId="{DB7837DC-BE1D-4349-A5FB-07F23D4DC08E}" srcId="{7A18AC34-8C7C-43CC-91ED-13BF19770F64}" destId="{A1F5FC8A-D47B-4A32-B68A-3A9F6189C8EC}" srcOrd="1" destOrd="0" parTransId="{E507AAFE-2F97-4CCC-A3C2-434F4E189A76}" sibTransId="{8A4B3CDA-C7CE-4F17-B38E-C122BDC634A2}"/>
    <dgm:cxn modelId="{5A5DE9CA-5883-4F61-8D59-DA2FED5E8CB3}" type="presOf" srcId="{000C0A51-FD50-4FAF-88A8-0F5DBB856D27}" destId="{0F0BDE93-97FA-4805-A5CC-4CD1FA6F2C64}" srcOrd="1" destOrd="2" presId="urn:microsoft.com/office/officeart/2005/8/layout/vList4"/>
    <dgm:cxn modelId="{2DAC4BD3-CC0C-4DD7-9DC3-5754B103E116}" type="presOf" srcId="{F7306601-77BC-4116-96FC-3F496D7BE4DD}" destId="{D13C5889-9042-4883-8874-DD0BF35962B4}" srcOrd="0" destOrd="2" presId="urn:microsoft.com/office/officeart/2005/8/layout/vList4"/>
    <dgm:cxn modelId="{970418AA-FE58-48A9-9F33-3D34EBBE526C}" type="presOf" srcId="{F17D882A-7911-4E11-B2B2-BF3457F04F1F}" destId="{38D36453-33C4-4253-A7F7-3C37D9D3B4B8}" srcOrd="1" destOrd="1" presId="urn:microsoft.com/office/officeart/2005/8/layout/vList4"/>
    <dgm:cxn modelId="{D9C48400-2E85-40CA-BD20-70E903658B32}" type="presOf" srcId="{5A356D5F-F99B-4EA3-9A27-77301AF15DD2}" destId="{0F0BDE93-97FA-4805-A5CC-4CD1FA6F2C64}" srcOrd="1" destOrd="1" presId="urn:microsoft.com/office/officeart/2005/8/layout/vList4"/>
    <dgm:cxn modelId="{39AFD029-C472-427B-B865-1C6B7816D8F2}" srcId="{A1F5FC8A-D47B-4A32-B68A-3A9F6189C8EC}" destId="{5A356D5F-F99B-4EA3-9A27-77301AF15DD2}" srcOrd="0" destOrd="0" parTransId="{704D4712-060C-4BC5-BE2F-7BB33E914516}" sibTransId="{E49A8B4D-F5D2-4434-87EB-03DC43F47636}"/>
    <dgm:cxn modelId="{AF5DDFB7-1FA1-4D98-9A13-9ACFC4B21490}" type="presOf" srcId="{F7306601-77BC-4116-96FC-3F496D7BE4DD}" destId="{38D36453-33C4-4253-A7F7-3C37D9D3B4B8}" srcOrd="1" destOrd="2" presId="urn:microsoft.com/office/officeart/2005/8/layout/vList4"/>
    <dgm:cxn modelId="{43FFD666-6CA1-47D1-B695-4A2868C5D514}" srcId="{7A18AC34-8C7C-43CC-91ED-13BF19770F64}" destId="{F4856B48-C3ED-48C3-8FF2-21489B618CC3}" srcOrd="0" destOrd="0" parTransId="{904DB615-E42B-4FE6-85E9-109AA5BB7A06}" sibTransId="{8208BFF9-176F-481E-976C-C33F87427FFF}"/>
    <dgm:cxn modelId="{46B471A8-BAE1-42C8-B9B5-175401542137}" type="presOf" srcId="{0BAF3156-8AFE-46C4-9D7C-53BE36ACA69B}" destId="{6C573502-F711-4FAA-A145-445935165010}" srcOrd="0" destOrd="5" presId="urn:microsoft.com/office/officeart/2005/8/layout/vList4"/>
    <dgm:cxn modelId="{87890FF5-5EFF-4157-BDD5-9859B6330724}" type="presOf" srcId="{361D162F-DEC5-4CCA-BED9-958F6232582E}" destId="{6C573502-F711-4FAA-A145-445935165010}" srcOrd="0" destOrd="4" presId="urn:microsoft.com/office/officeart/2005/8/layout/vList4"/>
    <dgm:cxn modelId="{233455F1-6878-43E0-91A3-90AB3699B27A}" srcId="{8942462D-04C9-46FA-BDAF-2C33E8401AEE}" destId="{F17D882A-7911-4E11-B2B2-BF3457F04F1F}" srcOrd="0" destOrd="0" parTransId="{2FA8B418-C48E-42F7-99A3-92449FE72317}" sibTransId="{E45587CE-854A-4D43-B35A-840109E743E7}"/>
    <dgm:cxn modelId="{FFBA03C0-A4F5-4493-9D80-0E64B7188B95}" type="presOf" srcId="{A1F5FC8A-D47B-4A32-B68A-3A9F6189C8EC}" destId="{0F0BDE93-97FA-4805-A5CC-4CD1FA6F2C64}" srcOrd="1" destOrd="0" presId="urn:microsoft.com/office/officeart/2005/8/layout/vList4"/>
    <dgm:cxn modelId="{6CAB6AD8-6406-4216-8862-56BDAE3F52A8}" srcId="{A1F5FC8A-D47B-4A32-B68A-3A9F6189C8EC}" destId="{8FD618CE-6FF7-445D-8E16-B552170433E5}" srcOrd="2" destOrd="0" parTransId="{E75329D3-03BB-4177-91FD-6F0A170CBC4A}" sibTransId="{5D76DE73-04AE-456F-88AF-97C0D526C4D0}"/>
    <dgm:cxn modelId="{5C387707-A3BC-48F1-ACCE-DB86C1B8BFB3}" srcId="{A1F5FC8A-D47B-4A32-B68A-3A9F6189C8EC}" destId="{361D162F-DEC5-4CCA-BED9-958F6232582E}" srcOrd="3" destOrd="0" parTransId="{FBE8F5B3-7955-403C-8B47-E2240117783B}" sibTransId="{CAD93030-5E63-4B44-B64B-F17969678DD1}"/>
    <dgm:cxn modelId="{6A18FB4C-BFDB-4B06-A924-6F21A64A9A41}" type="presOf" srcId="{B66A2494-BA59-4EF5-8DB3-1F7708A6B938}" destId="{38D36453-33C4-4253-A7F7-3C37D9D3B4B8}" srcOrd="1" destOrd="5" presId="urn:microsoft.com/office/officeart/2005/8/layout/vList4"/>
    <dgm:cxn modelId="{C2DC5758-882B-4346-AAE4-ACB5736BB0D1}" type="presOf" srcId="{36289C2A-5A17-4AEF-91B0-6C3DD3C23C1D}" destId="{38D36453-33C4-4253-A7F7-3C37D9D3B4B8}" srcOrd="1" destOrd="3" presId="urn:microsoft.com/office/officeart/2005/8/layout/vList4"/>
    <dgm:cxn modelId="{1DB67187-5493-443D-91C8-09BE55E7A004}" srcId="{A1F5FC8A-D47B-4A32-B68A-3A9F6189C8EC}" destId="{0BAF3156-8AFE-46C4-9D7C-53BE36ACA69B}" srcOrd="4" destOrd="0" parTransId="{C50F473E-4A6F-4A94-9BEA-B8497411C3ED}" sibTransId="{ACF98B0D-AB9E-45F6-820C-1DE87888535E}"/>
    <dgm:cxn modelId="{13FF718E-7D52-4EA8-94CC-8C95C0A2EF07}" type="presOf" srcId="{7A18AC34-8C7C-43CC-91ED-13BF19770F64}" destId="{CE48737D-2D21-477F-99DA-ED9C82EC8B84}" srcOrd="0" destOrd="0" presId="urn:microsoft.com/office/officeart/2005/8/layout/vList4"/>
    <dgm:cxn modelId="{3A2CA87C-13DE-4FC4-AF81-78CB5C51B6AE}" srcId="{7A18AC34-8C7C-43CC-91ED-13BF19770F64}" destId="{8942462D-04C9-46FA-BDAF-2C33E8401AEE}" srcOrd="2" destOrd="0" parTransId="{9D260C12-406D-4344-8840-19F15E14B03B}" sibTransId="{6832C2F4-A392-4F9A-95F3-7DE9077462C8}"/>
    <dgm:cxn modelId="{5201CB7D-C413-4982-9A9C-4025483963EE}" type="presOf" srcId="{F4856B48-C3ED-48C3-8FF2-21489B618CC3}" destId="{2CC9D65B-C60B-4857-B6E0-F91EFA0ADF6A}" srcOrd="0" destOrd="0" presId="urn:microsoft.com/office/officeart/2005/8/layout/vList4"/>
    <dgm:cxn modelId="{D2ECC3DF-2BD4-48F3-8BDC-2C6D14E12781}" type="presOf" srcId="{000C0A51-FD50-4FAF-88A8-0F5DBB856D27}" destId="{6C573502-F711-4FAA-A145-445935165010}" srcOrd="0" destOrd="2" presId="urn:microsoft.com/office/officeart/2005/8/layout/vList4"/>
    <dgm:cxn modelId="{F4E0EB2E-8825-40CB-92C1-5F5B182F898C}" type="presOf" srcId="{6D7CD4E0-9337-4FAF-A21F-CFA7FC13ACD2}" destId="{38D36453-33C4-4253-A7F7-3C37D9D3B4B8}" srcOrd="1" destOrd="4" presId="urn:microsoft.com/office/officeart/2005/8/layout/vList4"/>
    <dgm:cxn modelId="{C3AD4B86-94B4-4D69-8358-C7A606E61B93}" type="presOf" srcId="{B66A2494-BA59-4EF5-8DB3-1F7708A6B938}" destId="{D13C5889-9042-4883-8874-DD0BF35962B4}" srcOrd="0" destOrd="5" presId="urn:microsoft.com/office/officeart/2005/8/layout/vList4"/>
    <dgm:cxn modelId="{2C5DBC0F-FFBB-4503-8C64-E9DACCCF7492}" srcId="{8942462D-04C9-46FA-BDAF-2C33E8401AEE}" destId="{F7306601-77BC-4116-96FC-3F496D7BE4DD}" srcOrd="1" destOrd="0" parTransId="{0A9F1F46-2A8A-463E-8A49-AAA20860336D}" sibTransId="{F182BFF8-F624-453B-A907-B72B40FDD312}"/>
    <dgm:cxn modelId="{33B8E9F2-4121-4A57-B84A-6CDB5DDB20A4}" type="presOf" srcId="{6D7CD4E0-9337-4FAF-A21F-CFA7FC13ACD2}" destId="{D13C5889-9042-4883-8874-DD0BF35962B4}" srcOrd="0" destOrd="4" presId="urn:microsoft.com/office/officeart/2005/8/layout/vList4"/>
    <dgm:cxn modelId="{E227FC94-FD8A-4D77-89F1-84F3C573C456}" type="presParOf" srcId="{CE48737D-2D21-477F-99DA-ED9C82EC8B84}" destId="{7B10DFF2-38A4-4448-BEDD-7B13CF8B301C}" srcOrd="0" destOrd="0" presId="urn:microsoft.com/office/officeart/2005/8/layout/vList4"/>
    <dgm:cxn modelId="{0BED6261-B4C5-43B2-AC4A-9E8B8E73C707}" type="presParOf" srcId="{7B10DFF2-38A4-4448-BEDD-7B13CF8B301C}" destId="{2CC9D65B-C60B-4857-B6E0-F91EFA0ADF6A}" srcOrd="0" destOrd="0" presId="urn:microsoft.com/office/officeart/2005/8/layout/vList4"/>
    <dgm:cxn modelId="{418E5307-EA21-49E8-ADB8-3428C2C8E1B9}" type="presParOf" srcId="{7B10DFF2-38A4-4448-BEDD-7B13CF8B301C}" destId="{7C363392-B2F6-428C-9734-C55337DA75A7}" srcOrd="1" destOrd="0" presId="urn:microsoft.com/office/officeart/2005/8/layout/vList4"/>
    <dgm:cxn modelId="{5C785BF9-7672-4D5F-AA42-BCA147C6DE6B}" type="presParOf" srcId="{7B10DFF2-38A4-4448-BEDD-7B13CF8B301C}" destId="{98E87934-E93F-49CE-8E06-4E2F4EB0B472}" srcOrd="2" destOrd="0" presId="urn:microsoft.com/office/officeart/2005/8/layout/vList4"/>
    <dgm:cxn modelId="{B065FB9F-56E3-49C8-A0E1-297CB592FFE5}" type="presParOf" srcId="{CE48737D-2D21-477F-99DA-ED9C82EC8B84}" destId="{6C21898A-2AA1-444D-BAAC-831A9DA122D5}" srcOrd="1" destOrd="0" presId="urn:microsoft.com/office/officeart/2005/8/layout/vList4"/>
    <dgm:cxn modelId="{9591F353-8889-4548-9702-4696E23A2095}" type="presParOf" srcId="{CE48737D-2D21-477F-99DA-ED9C82EC8B84}" destId="{737B9D95-55AD-4AE7-91BC-772AC65B338F}" srcOrd="2" destOrd="0" presId="urn:microsoft.com/office/officeart/2005/8/layout/vList4"/>
    <dgm:cxn modelId="{61F4BB3A-D8AA-4443-BAC4-B7F5888C608E}" type="presParOf" srcId="{737B9D95-55AD-4AE7-91BC-772AC65B338F}" destId="{6C573502-F711-4FAA-A145-445935165010}" srcOrd="0" destOrd="0" presId="urn:microsoft.com/office/officeart/2005/8/layout/vList4"/>
    <dgm:cxn modelId="{6BA7AB26-BF2C-464C-A0ED-FE252B6579A0}" type="presParOf" srcId="{737B9D95-55AD-4AE7-91BC-772AC65B338F}" destId="{3FABE928-68B8-4846-97D2-81C74E985B22}" srcOrd="1" destOrd="0" presId="urn:microsoft.com/office/officeart/2005/8/layout/vList4"/>
    <dgm:cxn modelId="{D0EC3678-9973-4F8C-869B-1519E3A49F7F}" type="presParOf" srcId="{737B9D95-55AD-4AE7-91BC-772AC65B338F}" destId="{0F0BDE93-97FA-4805-A5CC-4CD1FA6F2C64}" srcOrd="2" destOrd="0" presId="urn:microsoft.com/office/officeart/2005/8/layout/vList4"/>
    <dgm:cxn modelId="{955C320F-535A-4628-8545-A68B9E250246}" type="presParOf" srcId="{CE48737D-2D21-477F-99DA-ED9C82EC8B84}" destId="{A489C6C0-7FD2-40A6-89AC-0898972F3D09}" srcOrd="3" destOrd="0" presId="urn:microsoft.com/office/officeart/2005/8/layout/vList4"/>
    <dgm:cxn modelId="{6171B7F7-02BC-48EF-A761-6270CE6F6A37}" type="presParOf" srcId="{CE48737D-2D21-477F-99DA-ED9C82EC8B84}" destId="{FFF78522-9EFE-446B-A164-D4FF58A85C71}" srcOrd="4" destOrd="0" presId="urn:microsoft.com/office/officeart/2005/8/layout/vList4"/>
    <dgm:cxn modelId="{D6E9354D-082C-4990-A4CA-731EACF3E666}" type="presParOf" srcId="{FFF78522-9EFE-446B-A164-D4FF58A85C71}" destId="{D13C5889-9042-4883-8874-DD0BF35962B4}" srcOrd="0" destOrd="0" presId="urn:microsoft.com/office/officeart/2005/8/layout/vList4"/>
    <dgm:cxn modelId="{44D32592-521B-4BAF-B0C2-032DE1BA605C}" type="presParOf" srcId="{FFF78522-9EFE-446B-A164-D4FF58A85C71}" destId="{ECCC817D-178C-4421-A828-C8B0D2F694F8}" srcOrd="1" destOrd="0" presId="urn:microsoft.com/office/officeart/2005/8/layout/vList4"/>
    <dgm:cxn modelId="{9553D208-9A8C-4104-AB72-FE0CED1226D8}" type="presParOf" srcId="{FFF78522-9EFE-446B-A164-D4FF58A85C71}" destId="{38D36453-33C4-4253-A7F7-3C37D9D3B4B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11/9/2016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11/9/2016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/>
              <a:t>11/9/2016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2" y="990600"/>
            <a:ext cx="9829799" cy="2667000"/>
          </a:xfrm>
        </p:spPr>
        <p:txBody>
          <a:bodyPr/>
          <a:lstStyle/>
          <a:p>
            <a:r>
              <a:rPr lang="en-US" dirty="0" smtClean="0">
                <a:latin typeface="Century" panose="02040604050505020304" pitchFamily="18" charset="0"/>
              </a:rPr>
              <a:t>An Unusual presentation of Carcinoid tumor</a:t>
            </a:r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DEPARTMENT OF MEDICAL ONCOLOGY</a:t>
            </a:r>
          </a:p>
          <a:p>
            <a:endParaRPr lang="en-US" sz="3200" dirty="0" smtClean="0"/>
          </a:p>
          <a:p>
            <a:r>
              <a:rPr lang="en-US" sz="3200" dirty="0" smtClean="0"/>
              <a:t>Presenter – J. PRABAKARAN ( PG in Gen Med 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3346"/>
            <a:ext cx="12211346" cy="6864691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r="12663"/>
          <a:stretch/>
        </p:blipFill>
        <p:spPr>
          <a:xfrm>
            <a:off x="1293812" y="0"/>
            <a:ext cx="9220200" cy="68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6" y="-3517"/>
            <a:ext cx="12212951" cy="6861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6" y="0"/>
            <a:ext cx="96999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64741" y="3048000"/>
            <a:ext cx="1735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CT CHEST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1" y="-6691"/>
            <a:ext cx="12211346" cy="686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1" y="-6692"/>
            <a:ext cx="9209489" cy="686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0319" y="2902433"/>
            <a:ext cx="1735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CT CHEST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211346" cy="6864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1625" y="3194821"/>
            <a:ext cx="207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CT ABDOMEN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609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SPUTUM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Sputum AFB – Negative</a:t>
            </a:r>
          </a:p>
          <a:p>
            <a:r>
              <a:rPr lang="en-US" dirty="0" smtClean="0"/>
              <a:t>Cytology – Negative for malignant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853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61" y="-3346"/>
            <a:ext cx="12211346" cy="6864691"/>
          </a:xfrm>
          <a:prstGeom prst="rect">
            <a:avLst/>
          </a:prstGeom>
        </p:spPr>
      </p:pic>
      <p:pic>
        <p:nvPicPr>
          <p:cNvPr id="6" name="CP160622_101929_752_Segment_0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2" y="405855"/>
            <a:ext cx="9067800" cy="6046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380684" y="405855"/>
            <a:ext cx="265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FIBRE OPTIC BRONCHOSCOPY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ENDOBRONCHIAL WASH &amp; BIOPSY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828800"/>
            <a:ext cx="5791201" cy="4343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860" y="1866900"/>
            <a:ext cx="5330951" cy="4267200"/>
          </a:xfrm>
        </p:spPr>
        <p:txBody>
          <a:bodyPr/>
          <a:lstStyle/>
          <a:p>
            <a:r>
              <a:rPr lang="en-US" dirty="0" smtClean="0"/>
              <a:t>WASH – S/O Atypical cells</a:t>
            </a:r>
          </a:p>
          <a:p>
            <a:r>
              <a:rPr lang="en-US" dirty="0" smtClean="0"/>
              <a:t>BIOPSY –</a:t>
            </a:r>
            <a:r>
              <a:rPr lang="en-US" dirty="0" smtClean="0">
                <a:solidFill>
                  <a:srgbClr val="FF0000"/>
                </a:solidFill>
              </a:rPr>
              <a:t> SMALL CELL CARCINOMA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6812" y="1828800"/>
            <a:ext cx="56388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Normal valves</a:t>
            </a:r>
          </a:p>
          <a:p>
            <a:r>
              <a:rPr lang="en-US" dirty="0" smtClean="0"/>
              <a:t>Multiple intramyocardial masses seen </a:t>
            </a:r>
          </a:p>
          <a:p>
            <a:pPr marL="0" indent="0">
              <a:buNone/>
            </a:pPr>
            <a:r>
              <a:rPr lang="en-US" dirty="0" smtClean="0"/>
              <a:t>           mass 1 – upper IVS 1.5 * 1.6 cms</a:t>
            </a:r>
          </a:p>
          <a:p>
            <a:pPr marL="0" indent="0">
              <a:buNone/>
            </a:pPr>
            <a:r>
              <a:rPr lang="en-US" dirty="0" smtClean="0"/>
              <a:t>           mass 2 – mid lateral wall 1.5 * 0.8 cms</a:t>
            </a:r>
          </a:p>
          <a:p>
            <a:r>
              <a:rPr lang="en-US" dirty="0" smtClean="0"/>
              <a:t>No RWMA </a:t>
            </a:r>
          </a:p>
          <a:p>
            <a:r>
              <a:rPr lang="en-US" dirty="0" smtClean="0"/>
              <a:t>Normal LV systolic function ( EF – 69%)</a:t>
            </a:r>
          </a:p>
          <a:p>
            <a:r>
              <a:rPr lang="en-US" dirty="0" smtClean="0"/>
              <a:t>IMPRESSION – </a:t>
            </a:r>
            <a:r>
              <a:rPr lang="en-US" dirty="0" smtClean="0">
                <a:solidFill>
                  <a:srgbClr val="FF0000"/>
                </a:solidFill>
              </a:rPr>
              <a:t>INTRAMYOCARDIAC  			MASSES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14286"/>
          <a:stretch/>
        </p:blipFill>
        <p:spPr>
          <a:xfrm>
            <a:off x="150812" y="1727915"/>
            <a:ext cx="5734411" cy="494631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055812" y="3124200"/>
            <a:ext cx="60960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27412" y="4267200"/>
            <a:ext cx="60960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6394"/>
            <a:ext cx="12211346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8" t="7284" r="16790" b="2825"/>
          <a:stretch/>
        </p:blipFill>
        <p:spPr>
          <a:xfrm rot="5400000">
            <a:off x="82422" y="380999"/>
            <a:ext cx="6385180" cy="60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b="1071"/>
          <a:stretch/>
        </p:blipFill>
        <p:spPr>
          <a:xfrm>
            <a:off x="6561285" y="236409"/>
            <a:ext cx="5248127" cy="6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3346"/>
            <a:ext cx="12211346" cy="6864691"/>
          </a:xfrm>
          <a:prstGeom prst="rect">
            <a:avLst/>
          </a:prstGeom>
        </p:spPr>
      </p:pic>
      <p:pic>
        <p:nvPicPr>
          <p:cNvPr id="5" name="Content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1852" r="1563" b="1859"/>
          <a:stretch/>
        </p:blipFill>
        <p:spPr>
          <a:xfrm>
            <a:off x="1827212" y="1219200"/>
            <a:ext cx="8153400" cy="5506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8844" y="299068"/>
            <a:ext cx="555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CT GUIDED </a:t>
            </a:r>
            <a:r>
              <a:rPr lang="en-US" sz="3600" dirty="0" smtClean="0">
                <a:solidFill>
                  <a:srgbClr val="FFFF00"/>
                </a:solidFill>
              </a:rPr>
              <a:t>BIOPSY (LUNG)</a:t>
            </a:r>
            <a:endParaRPr lang="en-US" sz="36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3212" y="2286000"/>
            <a:ext cx="1524000" cy="1828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0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4212" y="152400"/>
            <a:ext cx="9144000" cy="1144556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79412" y="2176219"/>
            <a:ext cx="6324600" cy="42672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Mr</a:t>
            </a:r>
            <a:r>
              <a:rPr lang="en-US" sz="2800" dirty="0" smtClean="0"/>
              <a:t> Kannan, 22 y/M , a computer technician, comes from Kallupatti with 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hief c/o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     non productive cough for 1 year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21111"/>
          <a:stretch/>
        </p:blipFill>
        <p:spPr>
          <a:xfrm rot="5400000">
            <a:off x="6423024" y="2262188"/>
            <a:ext cx="4876800" cy="3857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28012" y="2514600"/>
            <a:ext cx="990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3346"/>
            <a:ext cx="12211346" cy="6864691"/>
          </a:xfrm>
          <a:prstGeom prst="rect">
            <a:avLst/>
          </a:prstGeom>
        </p:spPr>
      </p:pic>
      <p:pic>
        <p:nvPicPr>
          <p:cNvPr id="3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4" r="22358"/>
          <a:stretch/>
        </p:blipFill>
        <p:spPr>
          <a:xfrm>
            <a:off x="51940" y="990600"/>
            <a:ext cx="5889171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r="14991" b="6655"/>
          <a:stretch/>
        </p:blipFill>
        <p:spPr>
          <a:xfrm>
            <a:off x="6013135" y="990600"/>
            <a:ext cx="6092431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013" y="232017"/>
            <a:ext cx="5992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HISTOPATHOLOGICAL EXAMINATION</a:t>
            </a:r>
          </a:p>
        </p:txBody>
      </p:sp>
    </p:spTree>
    <p:extLst>
      <p:ext uri="{BB962C8B-B14F-4D97-AF65-F5344CB8AC3E}">
        <p14:creationId xmlns:p14="http://schemas.microsoft.com/office/powerpoint/2010/main" val="39504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6394"/>
            <a:ext cx="12211346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r="18742"/>
          <a:stretch/>
        </p:blipFill>
        <p:spPr>
          <a:xfrm>
            <a:off x="16417" y="918611"/>
            <a:ext cx="6077995" cy="5637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049" y="762000"/>
            <a:ext cx="6011177" cy="5639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2888" y="295676"/>
            <a:ext cx="5992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HISTOPATHOLOGICAL EXAMINATION</a:t>
            </a:r>
          </a:p>
        </p:txBody>
      </p:sp>
    </p:spTree>
    <p:extLst>
      <p:ext uri="{BB962C8B-B14F-4D97-AF65-F5344CB8AC3E}">
        <p14:creationId xmlns:p14="http://schemas.microsoft.com/office/powerpoint/2010/main" val="42846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HISTOPATHOLOGICAL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612" y="2438400"/>
            <a:ext cx="9144000" cy="2819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Sections from the lung tumor show small malignant cells with round to oval nuclei arranged in </a:t>
            </a:r>
            <a:r>
              <a:rPr lang="en-US" sz="3200" b="1" dirty="0" smtClean="0">
                <a:solidFill>
                  <a:srgbClr val="7030A0"/>
                </a:solidFill>
              </a:rPr>
              <a:t>solid nest, trabecular pattern and tubular pattern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smtClean="0"/>
              <a:t>with invasion into the surrounding fibrous stroma.</a:t>
            </a:r>
          </a:p>
          <a:p>
            <a:r>
              <a:rPr lang="en-US" sz="3200" dirty="0"/>
              <a:t>Picture is s/o </a:t>
            </a:r>
            <a:r>
              <a:rPr lang="en-US" sz="3200" b="1" dirty="0">
                <a:solidFill>
                  <a:srgbClr val="FF0000"/>
                </a:solidFill>
              </a:rPr>
              <a:t>MALIGNANT CARCINOID TUMOR</a:t>
            </a:r>
          </a:p>
          <a:p>
            <a:r>
              <a:rPr lang="en-US" sz="3200" dirty="0"/>
              <a:t>Suggested IHC study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516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198812" y="33270"/>
            <a:ext cx="5943600" cy="723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IMMUNOHISTOCHEMISTRY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927279"/>
            <a:ext cx="7660825" cy="593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6025" y="5105400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Suggestive of </a:t>
            </a:r>
            <a:r>
              <a:rPr lang="en-US" sz="2800" dirty="0" smtClean="0">
                <a:solidFill>
                  <a:srgbClr val="0070C0"/>
                </a:solidFill>
              </a:rPr>
              <a:t>NEUROENDOCRINE TUMOR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99327"/>
            <a:ext cx="11885612" cy="4267200"/>
          </a:xfrm>
        </p:spPr>
        <p:txBody>
          <a:bodyPr/>
          <a:lstStyle/>
          <a:p>
            <a:r>
              <a:rPr lang="en-US" b="1" dirty="0" smtClean="0"/>
              <a:t>Ga68-DOTANOC-PET </a:t>
            </a:r>
            <a:r>
              <a:rPr lang="en-US" b="1" dirty="0"/>
              <a:t>CT WHOLE BODY </a:t>
            </a:r>
            <a:r>
              <a:rPr lang="en-US" b="1" dirty="0" smtClean="0"/>
              <a:t>( 64 SLICE ) with MRI HYBRID FUSION </a:t>
            </a:r>
          </a:p>
          <a:p>
            <a:r>
              <a:rPr lang="en-US" dirty="0"/>
              <a:t>Gallium Ga 68-DOTANOC is a conjugate of the somatostatin analogue </a:t>
            </a:r>
            <a:r>
              <a:rPr lang="en-US" b="1" dirty="0">
                <a:solidFill>
                  <a:srgbClr val="FF0000"/>
                </a:solidFill>
              </a:rPr>
              <a:t>1-Nal3-octreotide (NOC)</a:t>
            </a:r>
            <a:r>
              <a:rPr lang="en-US" dirty="0"/>
              <a:t> and gallium Ga 68-labeled 1,4,7,10-tetraazacyclododecane-N,N',N'',N'''-tetraacetic acid (DOTA).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3594696"/>
            <a:ext cx="7620000" cy="29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6394"/>
            <a:ext cx="12211346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0" t="19619" r="22221" b="8519"/>
          <a:stretch/>
        </p:blipFill>
        <p:spPr>
          <a:xfrm>
            <a:off x="279313" y="304799"/>
            <a:ext cx="3850873" cy="3041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20371" r="21111" b="2564"/>
          <a:stretch/>
        </p:blipFill>
        <p:spPr>
          <a:xfrm>
            <a:off x="279313" y="3504127"/>
            <a:ext cx="3829967" cy="3041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t="7766" r="19992" b="2210"/>
          <a:stretch/>
        </p:blipFill>
        <p:spPr>
          <a:xfrm>
            <a:off x="4269057" y="304800"/>
            <a:ext cx="3833413" cy="3041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3324" r="19367" b="2210"/>
          <a:stretch/>
        </p:blipFill>
        <p:spPr>
          <a:xfrm>
            <a:off x="4269057" y="3504127"/>
            <a:ext cx="3829967" cy="304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543" r="19366" b="7766"/>
          <a:stretch/>
        </p:blipFill>
        <p:spPr>
          <a:xfrm>
            <a:off x="8231455" y="304800"/>
            <a:ext cx="3833413" cy="305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2212" r="21868" b="5544"/>
          <a:stretch/>
        </p:blipFill>
        <p:spPr>
          <a:xfrm>
            <a:off x="8231455" y="3492321"/>
            <a:ext cx="3833413" cy="30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1" y="-6394"/>
            <a:ext cx="12211346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4568" r="10506" b="6543"/>
          <a:stretch/>
        </p:blipFill>
        <p:spPr>
          <a:xfrm rot="5400000">
            <a:off x="716639" y="1339174"/>
            <a:ext cx="5689245" cy="453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5062" r="5555" b="13827"/>
          <a:stretch/>
        </p:blipFill>
        <p:spPr>
          <a:xfrm rot="5400000">
            <a:off x="5745840" y="1339172"/>
            <a:ext cx="5689243" cy="45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DOTA-NOC  PET CT/MRI  IMPRESSION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2" y="2286000"/>
            <a:ext cx="9144000" cy="4267200"/>
          </a:xfrm>
        </p:spPr>
        <p:txBody>
          <a:bodyPr/>
          <a:lstStyle/>
          <a:p>
            <a:r>
              <a:rPr lang="en-US" dirty="0" smtClean="0"/>
              <a:t>Heterogeneously enhancing mass lesion in the anterior segment of left upper lobe extending to left hilar region</a:t>
            </a:r>
          </a:p>
          <a:p>
            <a:r>
              <a:rPr lang="en-US" dirty="0"/>
              <a:t>Single nodule in the lateral segment of right middle </a:t>
            </a:r>
            <a:r>
              <a:rPr lang="en-US" dirty="0" smtClean="0"/>
              <a:t>lobe of lung</a:t>
            </a:r>
            <a:endParaRPr lang="en-US" dirty="0"/>
          </a:p>
          <a:p>
            <a:r>
              <a:rPr lang="en-US" dirty="0" smtClean="0"/>
              <a:t>Nodules in the septal, apical, lateral left ventricular myocardium</a:t>
            </a:r>
          </a:p>
          <a:p>
            <a:r>
              <a:rPr lang="en-US" dirty="0" smtClean="0"/>
              <a:t>Few hypodense lesions in liver</a:t>
            </a:r>
          </a:p>
          <a:p>
            <a:r>
              <a:rPr lang="en-US" dirty="0" smtClean="0"/>
              <a:t>Focal sclerotic lesion in the L5 vertebral body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1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HORMONAL ASSAYS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URINARY 5 HIAA – </a:t>
            </a:r>
            <a:r>
              <a:rPr lang="en-US" b="1" dirty="0" smtClean="0"/>
              <a:t>7.7 mg / 24 hrs</a:t>
            </a:r>
            <a:r>
              <a:rPr lang="en-US" dirty="0" smtClean="0"/>
              <a:t> [ 6 – 10]</a:t>
            </a:r>
          </a:p>
          <a:p>
            <a:r>
              <a:rPr lang="en-US" dirty="0" smtClean="0"/>
              <a:t>ACTH – </a:t>
            </a:r>
            <a:r>
              <a:rPr lang="en-US" b="1" dirty="0" smtClean="0">
                <a:solidFill>
                  <a:srgbClr val="FF0000"/>
                </a:solidFill>
              </a:rPr>
              <a:t>63.3 pg/ml </a:t>
            </a:r>
            <a:r>
              <a:rPr lang="en-US" dirty="0" smtClean="0"/>
              <a:t>[ &lt;/= 46 ]</a:t>
            </a:r>
          </a:p>
          <a:p>
            <a:r>
              <a:rPr lang="en-US" dirty="0" smtClean="0"/>
              <a:t>GROWTH HORMONE – </a:t>
            </a:r>
            <a:r>
              <a:rPr lang="en-US" b="1" dirty="0" smtClean="0">
                <a:solidFill>
                  <a:srgbClr val="FF0000"/>
                </a:solidFill>
              </a:rPr>
              <a:t>3.55 ng/ml  </a:t>
            </a:r>
            <a:r>
              <a:rPr lang="en-US" dirty="0" smtClean="0"/>
              <a:t>[ &lt;/= 3.00]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412" y="838200"/>
            <a:ext cx="10896600" cy="3733800"/>
          </a:xfrm>
        </p:spPr>
        <p:txBody>
          <a:bodyPr>
            <a:no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                                 </a:t>
            </a:r>
            <a:r>
              <a:rPr lang="en-US" sz="6600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FINAL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                           </a:t>
            </a:r>
            <a:r>
              <a:rPr lang="en-US" sz="6600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DIAGNOSIS</a:t>
            </a:r>
            <a:br>
              <a:rPr lang="en-US" sz="6600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54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Malignant Carcinoid tumor </a:t>
            </a: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of </a:t>
            </a:r>
            <a:r>
              <a:rPr lang="en-US" sz="5400" dirty="0">
                <a:latin typeface="Andalus" panose="02020603050405020304" pitchFamily="18" charset="-78"/>
                <a:cs typeface="Andalus" panose="02020603050405020304" pitchFamily="18" charset="-78"/>
              </a:rPr>
              <a:t>Lt </a:t>
            </a: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lung </a:t>
            </a:r>
            <a:r>
              <a:rPr lang="en-US" sz="54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with hepatic, cardiac, skeletal and probable Rt lung metastasis</a:t>
            </a:r>
            <a:endParaRPr lang="en-US" sz="5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1905000"/>
            <a:ext cx="9753599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H/o chronic cough –  </a:t>
            </a:r>
            <a:r>
              <a:rPr lang="en-US" sz="2000" i="1" dirty="0" smtClean="0"/>
              <a:t>insidious onset, progressive</a:t>
            </a:r>
          </a:p>
          <a:p>
            <a:pPr marL="0" indent="0">
              <a:buNone/>
            </a:pPr>
            <a:r>
              <a:rPr lang="en-US" sz="2000" i="1" dirty="0" smtClean="0"/>
              <a:t>                                                        non productive in nature, </a:t>
            </a:r>
          </a:p>
          <a:p>
            <a:pPr marL="0" indent="0">
              <a:buNone/>
            </a:pPr>
            <a:r>
              <a:rPr lang="en-US" sz="2000" i="1" dirty="0"/>
              <a:t>	</a:t>
            </a:r>
            <a:r>
              <a:rPr lang="en-US" sz="2000" i="1" dirty="0" smtClean="0"/>
              <a:t>		  not associated with chest tightness / syncope</a:t>
            </a:r>
          </a:p>
          <a:p>
            <a:pPr marL="0" indent="0">
              <a:buNone/>
            </a:pPr>
            <a:r>
              <a:rPr lang="en-US" sz="2000" i="1" dirty="0" smtClean="0"/>
              <a:t>			  not precipitated by cold air / strong odor</a:t>
            </a:r>
          </a:p>
          <a:p>
            <a:r>
              <a:rPr lang="en-US" dirty="0" smtClean="0"/>
              <a:t>No </a:t>
            </a:r>
            <a:r>
              <a:rPr lang="en-US" dirty="0"/>
              <a:t>H/O </a:t>
            </a:r>
            <a:r>
              <a:rPr lang="en-US" dirty="0" smtClean="0"/>
              <a:t>Fever</a:t>
            </a:r>
            <a:r>
              <a:rPr lang="en-US" dirty="0"/>
              <a:t>, chills, and pleuritic chest pain </a:t>
            </a:r>
            <a:endParaRPr lang="en-US" dirty="0" smtClean="0"/>
          </a:p>
          <a:p>
            <a:r>
              <a:rPr lang="en-US" dirty="0"/>
              <a:t>No H/O </a:t>
            </a:r>
            <a:r>
              <a:rPr lang="en-US" dirty="0" smtClean="0"/>
              <a:t>Hemoptysis </a:t>
            </a:r>
          </a:p>
          <a:p>
            <a:r>
              <a:rPr lang="en-US" dirty="0"/>
              <a:t>No H/O Breathlessness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95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5412" y="2971800"/>
            <a:ext cx="6553200" cy="762000"/>
          </a:xfrm>
        </p:spPr>
        <p:txBody>
          <a:bodyPr/>
          <a:lstStyle/>
          <a:p>
            <a:r>
              <a:rPr lang="en-US" sz="8800" dirty="0" smtClean="0">
                <a:latin typeface="Monotype Corsiva" panose="03010101010201010101" pitchFamily="66" charset="0"/>
              </a:rPr>
              <a:t>THANK YOU</a:t>
            </a:r>
            <a:endParaRPr lang="en-US" sz="8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000"/>
            <a:ext cx="9144000" cy="4953000"/>
          </a:xfrm>
        </p:spPr>
        <p:txBody>
          <a:bodyPr>
            <a:normAutofit/>
          </a:bodyPr>
          <a:lstStyle/>
          <a:p>
            <a:r>
              <a:rPr lang="en-US" dirty="0"/>
              <a:t>No H/O </a:t>
            </a:r>
            <a:r>
              <a:rPr lang="en-US" sz="2200" dirty="0" smtClean="0"/>
              <a:t>Heartburn</a:t>
            </a:r>
          </a:p>
          <a:p>
            <a:r>
              <a:rPr lang="en-US" dirty="0"/>
              <a:t>No H/O </a:t>
            </a:r>
            <a:r>
              <a:rPr lang="en-US" dirty="0" smtClean="0"/>
              <a:t>dysphagia</a:t>
            </a:r>
          </a:p>
          <a:p>
            <a:pPr lvl="0"/>
            <a:r>
              <a:rPr lang="en-US" dirty="0" smtClean="0"/>
              <a:t>No </a:t>
            </a:r>
            <a:r>
              <a:rPr lang="en-US" dirty="0"/>
              <a:t>H/O </a:t>
            </a:r>
            <a:r>
              <a:rPr lang="en-US" sz="2200" dirty="0" smtClean="0">
                <a:solidFill>
                  <a:srgbClr val="652825"/>
                </a:solidFill>
              </a:rPr>
              <a:t>Hoarseness of voice</a:t>
            </a:r>
          </a:p>
          <a:p>
            <a:r>
              <a:rPr lang="en-US" dirty="0"/>
              <a:t>No H/O </a:t>
            </a:r>
            <a:r>
              <a:rPr lang="en-US" sz="2200" dirty="0" smtClean="0">
                <a:solidFill>
                  <a:srgbClr val="652825"/>
                </a:solidFill>
              </a:rPr>
              <a:t>Night </a:t>
            </a:r>
            <a:r>
              <a:rPr lang="en-US" sz="2200" dirty="0">
                <a:solidFill>
                  <a:srgbClr val="652825"/>
                </a:solidFill>
              </a:rPr>
              <a:t>sweats </a:t>
            </a:r>
          </a:p>
          <a:p>
            <a:r>
              <a:rPr lang="en-US" dirty="0"/>
              <a:t>No H/O </a:t>
            </a:r>
            <a:r>
              <a:rPr lang="en-US" sz="2200" dirty="0" smtClean="0">
                <a:solidFill>
                  <a:srgbClr val="652825"/>
                </a:solidFill>
              </a:rPr>
              <a:t>Loss of appetite and weight loss</a:t>
            </a:r>
          </a:p>
          <a:p>
            <a:pPr marL="0" indent="0">
              <a:buNone/>
            </a:pPr>
            <a:r>
              <a:rPr lang="en-US" sz="2200" u="sng" dirty="0" smtClean="0">
                <a:solidFill>
                  <a:srgbClr val="652825"/>
                </a:solidFill>
              </a:rPr>
              <a:t>PERSONAL HISTORY</a:t>
            </a:r>
          </a:p>
          <a:p>
            <a:r>
              <a:rPr lang="en-US" dirty="0"/>
              <a:t>Non smoker</a:t>
            </a:r>
          </a:p>
          <a:p>
            <a:r>
              <a:rPr lang="en-US" dirty="0"/>
              <a:t>Occasional alcoholic</a:t>
            </a:r>
          </a:p>
          <a:p>
            <a:pPr marL="0" indent="0">
              <a:buNone/>
            </a:pPr>
            <a:endParaRPr lang="en-US" sz="2200" u="sng" dirty="0" smtClean="0">
              <a:solidFill>
                <a:srgbClr val="652825"/>
              </a:solidFill>
            </a:endParaRPr>
          </a:p>
          <a:p>
            <a:endParaRPr lang="en-US" sz="2200" dirty="0" smtClean="0">
              <a:solidFill>
                <a:srgbClr val="652825"/>
              </a:solidFill>
            </a:endParaRPr>
          </a:p>
          <a:p>
            <a:pPr lvl="0"/>
            <a:endParaRPr lang="en-US" sz="2200" dirty="0" smtClean="0">
              <a:solidFill>
                <a:srgbClr val="652825"/>
              </a:solidFill>
            </a:endParaRPr>
          </a:p>
          <a:p>
            <a:pPr lvl="0"/>
            <a:endParaRPr lang="en-US" sz="2200" dirty="0">
              <a:solidFill>
                <a:srgbClr val="652825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Moderately built and moderately nourished</a:t>
            </a:r>
          </a:p>
          <a:p>
            <a:r>
              <a:rPr lang="en-US" dirty="0" smtClean="0"/>
              <a:t>Afebrile</a:t>
            </a:r>
          </a:p>
          <a:p>
            <a:r>
              <a:rPr lang="en-US" dirty="0" smtClean="0"/>
              <a:t>No pallor</a:t>
            </a:r>
          </a:p>
          <a:p>
            <a:r>
              <a:rPr lang="en-US" dirty="0" smtClean="0"/>
              <a:t>No icterus</a:t>
            </a:r>
          </a:p>
          <a:p>
            <a:r>
              <a:rPr lang="en-US" dirty="0" smtClean="0"/>
              <a:t>No cyanosis</a:t>
            </a:r>
          </a:p>
          <a:p>
            <a:r>
              <a:rPr lang="en-US" dirty="0" smtClean="0"/>
              <a:t>No clubbing</a:t>
            </a:r>
          </a:p>
          <a:p>
            <a:r>
              <a:rPr lang="en-US" dirty="0" smtClean="0"/>
              <a:t>No pedal edema</a:t>
            </a:r>
          </a:p>
          <a:p>
            <a:r>
              <a:rPr lang="en-US" dirty="0" smtClean="0"/>
              <a:t>No generalized lymphadenopathy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25449863"/>
              </p:ext>
            </p:extLst>
          </p:nvPr>
        </p:nvGraphicFramePr>
        <p:xfrm>
          <a:off x="1522412" y="12192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828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10357877"/>
              </p:ext>
            </p:extLst>
          </p:nvPr>
        </p:nvGraphicFramePr>
        <p:xfrm>
          <a:off x="303212" y="304800"/>
          <a:ext cx="11506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780212" y="6096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Trachea in midline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AE  </a:t>
            </a:r>
            <a:r>
              <a:rPr lang="en-US" sz="2000" b="1" dirty="0" smtClean="0"/>
              <a:t>reduced  </a:t>
            </a:r>
            <a:r>
              <a:rPr lang="en-US" sz="2000" dirty="0"/>
              <a:t>in Lt mammary</a:t>
            </a:r>
            <a:r>
              <a:rPr lang="en-US" sz="2000" dirty="0" smtClean="0"/>
              <a:t>, axillary, infraaxillary, interscapular </a:t>
            </a:r>
            <a:r>
              <a:rPr lang="en-US" sz="2000" dirty="0"/>
              <a:t>and infrascapular area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Coarse leathery inspiratory crackles over Lt </a:t>
            </a:r>
            <a:r>
              <a:rPr lang="en-US" sz="2000" b="1" dirty="0" smtClean="0"/>
              <a:t>interscapular, infracscapular </a:t>
            </a:r>
            <a:r>
              <a:rPr lang="en-US" sz="2000" b="1" dirty="0"/>
              <a:t>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9212" y="4800600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focal neurological deficits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745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INVESTIGATIONS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850488"/>
              </p:ext>
            </p:extLst>
          </p:nvPr>
        </p:nvGraphicFramePr>
        <p:xfrm>
          <a:off x="493713" y="1600200"/>
          <a:ext cx="1120139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43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786" r="11831" b="3571"/>
          <a:stretch/>
        </p:blipFill>
        <p:spPr>
          <a:xfrm>
            <a:off x="1217612" y="0"/>
            <a:ext cx="9980612" cy="6870375"/>
          </a:xfrm>
        </p:spPr>
      </p:pic>
    </p:spTree>
    <p:extLst>
      <p:ext uri="{BB962C8B-B14F-4D97-AF65-F5344CB8AC3E}">
        <p14:creationId xmlns:p14="http://schemas.microsoft.com/office/powerpoint/2010/main" val="3879398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0</TotalTime>
  <Words>486</Words>
  <Application>Microsoft Office PowerPoint</Application>
  <PresentationFormat>Custom</PresentationFormat>
  <Paragraphs>114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Aharoni</vt:lpstr>
      <vt:lpstr>Andalus</vt:lpstr>
      <vt:lpstr>Angsana New</vt:lpstr>
      <vt:lpstr>Arial</vt:lpstr>
      <vt:lpstr>Century</vt:lpstr>
      <vt:lpstr>Corbel</vt:lpstr>
      <vt:lpstr>Monotype Corsiva</vt:lpstr>
      <vt:lpstr>Earthtones 16x9</vt:lpstr>
      <vt:lpstr>An Unusual presentation of Carcinoid tumor</vt:lpstr>
      <vt:lpstr>HISTORY</vt:lpstr>
      <vt:lpstr>HISTORY</vt:lpstr>
      <vt:lpstr>HISTORY</vt:lpstr>
      <vt:lpstr>GENERAL EXAMINATION</vt:lpstr>
      <vt:lpstr>PowerPoint Presentation</vt:lpstr>
      <vt:lpstr>PowerPoint Presentation</vt:lpstr>
      <vt:lpstr>BASIC 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SPUTUM EXAMINATION</vt:lpstr>
      <vt:lpstr>PowerPoint Presentation</vt:lpstr>
      <vt:lpstr>ENDOBRONCHIAL WASH &amp; BIOPSY</vt:lpstr>
      <vt:lpstr>ECHO</vt:lpstr>
      <vt:lpstr>PowerPoint Presentation</vt:lpstr>
      <vt:lpstr>PowerPoint Presentation</vt:lpstr>
      <vt:lpstr>PowerPoint Presentation</vt:lpstr>
      <vt:lpstr>PowerPoint Presentation</vt:lpstr>
      <vt:lpstr>HISTOPATHOLOGICAL EXAMINATION</vt:lpstr>
      <vt:lpstr>PowerPoint Presentation</vt:lpstr>
      <vt:lpstr>STAGING SCAN</vt:lpstr>
      <vt:lpstr>PowerPoint Presentation</vt:lpstr>
      <vt:lpstr>PowerPoint Presentation</vt:lpstr>
      <vt:lpstr>DOTA-NOC  PET CT/MRI  IMPRESSION</vt:lpstr>
      <vt:lpstr>HORMONAL ASSAYS</vt:lpstr>
      <vt:lpstr>                                   FINAL                             DIAGNOSIS Malignant Carcinoid tumor of Lt lung   with hepatic, cardiac, skeletal and probable Rt lung metastasis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2016-11-02T17:56:27Z</dcterms:created>
  <dcterms:modified xsi:type="dcterms:W3CDTF">2016-11-09T06:30:59Z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